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77" r:id="rId5"/>
    <p:sldMasterId id="2147483667" r:id="rId6"/>
    <p:sldMasterId id="2147483684" r:id="rId7"/>
    <p:sldMasterId id="2147483701" r:id="rId8"/>
    <p:sldMasterId id="2147483708" r:id="rId9"/>
  </p:sldMasterIdLst>
  <p:notesMasterIdLst>
    <p:notesMasterId r:id="rId23"/>
  </p:notesMasterIdLst>
  <p:sldIdLst>
    <p:sldId id="3175" r:id="rId10"/>
    <p:sldId id="3178" r:id="rId11"/>
    <p:sldId id="11920" r:id="rId12"/>
    <p:sldId id="11921" r:id="rId13"/>
    <p:sldId id="11933" r:id="rId14"/>
    <p:sldId id="11923" r:id="rId15"/>
    <p:sldId id="11918" r:id="rId16"/>
    <p:sldId id="11931" r:id="rId17"/>
    <p:sldId id="11927" r:id="rId18"/>
    <p:sldId id="11926" r:id="rId19"/>
    <p:sldId id="11929" r:id="rId20"/>
    <p:sldId id="11932" r:id="rId21"/>
    <p:sldId id="3251" r:id="rId22"/>
  </p:sldIdLst>
  <p:sldSz cx="12192000" cy="6858000"/>
  <p:notesSz cx="6858000" cy="9144000"/>
  <p:embeddedFontLst>
    <p:embeddedFont>
      <p:font typeface="Arial Black" panose="020B0A04020102020204" pitchFamily="34" charset="0"/>
      <p:bold r:id="rId24"/>
    </p:embeddedFon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Lato" panose="020F0502020204030203" pitchFamily="34" charset="0"/>
      <p:regular r:id="rId31"/>
    </p:embeddedFont>
    <p:embeddedFont>
      <p:font typeface="Poppins" panose="00000500000000000000" pitchFamily="2" charset="0"/>
      <p:regular r:id="rId32"/>
      <p:bold r:id="rId33"/>
      <p:italic r:id="rId34"/>
      <p:boldItalic r:id="rId35"/>
    </p:embeddedFont>
    <p:embeddedFont>
      <p:font typeface="Poppins Light" panose="00000400000000000000" pitchFamily="2" charset="0"/>
      <p:regular r:id="rId36"/>
      <p:italic r:id="rId37"/>
    </p:embeddedFont>
    <p:embeddedFont>
      <p:font typeface="Poppins Medium" panose="00000600000000000000" pitchFamily="2" charset="0"/>
      <p:regular r:id="rId38"/>
      <p:italic r:id="rId39"/>
    </p:embeddedFont>
    <p:embeddedFont>
      <p:font typeface="Poppins SemiBold" panose="00000700000000000000" pitchFamily="2"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725726-9313-5754-2FBA-64469B74733F}" name="Elvira Lutter" initials="EL" userId="S::elvira.lutter_klimafonds.gv.at#ext#@aitonline.onmicrosoft.com::e5fc4ba2-1296-4a82-ae02-3750ff9e298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lak, Stephanie" initials="KS" lastIdx="10" clrIdx="0">
    <p:extLst>
      <p:ext uri="{19B8F6BF-5375-455C-9EA6-DF929625EA0E}">
        <p15:presenceInfo xmlns:p15="http://schemas.microsoft.com/office/powerpoint/2012/main" userId="S-1-5-21-66081788-462978661-1268862865-2755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DE"/>
    <a:srgbClr val="25C0E4"/>
    <a:srgbClr val="93D761"/>
    <a:srgbClr val="FFFFFF"/>
    <a:srgbClr val="2F2E30"/>
    <a:srgbClr val="236192"/>
    <a:srgbClr val="052E59"/>
    <a:srgbClr val="F9FBFF"/>
    <a:srgbClr val="6CC24A"/>
    <a:srgbClr val="0067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unkle Formatvorlage 1 - Akz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unkle Formatvorlage 1 - Akz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63" d="100"/>
          <a:sy n="63" d="100"/>
        </p:scale>
        <p:origin x="70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microsoft.com/office/2018/10/relationships/authors" Targe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8.fntdata"/><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ableStyles" Target="tableStyles.xml"/><Relationship Id="rId8" Type="http://schemas.openxmlformats.org/officeDocument/2006/relationships/slideMaster" Target="slideMasters/slideMaster5.xml"/></Relationships>
</file>

<file path=ppt/diagrams/_rels/data1.xml.rels><?xml version="1.0" encoding="UTF-8" standalone="yes"?>
<Relationships xmlns="http://schemas.openxmlformats.org/package/2006/relationships"><Relationship Id="rId2" Type="http://schemas.openxmlformats.org/officeDocument/2006/relationships/hyperlink" Target="https://mission-innovation.net/missions/net-zero-industries-mission/" TargetMode="External"/><Relationship Id="rId1" Type="http://schemas.openxmlformats.org/officeDocument/2006/relationships/hyperlink" Target="https://www.linkedin.com/feed/hashtag/?keywords=industrialdecarbonisation&amp;highlightedUpdateUrns=urn%3Ali%3Aactivity%3A7196628364604932096" TargetMode="External"/></Relationships>
</file>

<file path=ppt/diagrams/_rels/data2.xml.rels><?xml version="1.0" encoding="UTF-8" standalone="yes"?>
<Relationships xmlns="http://schemas.openxmlformats.org/package/2006/relationships"><Relationship Id="rId1" Type="http://schemas.openxmlformats.org/officeDocument/2006/relationships/hyperlink" Target="https://mission-innovation.net/missions/net-zero-industries-mission/"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mission-innovation.net/missions/net-zero-industries-mission/" TargetMode="External"/><Relationship Id="rId1" Type="http://schemas.openxmlformats.org/officeDocument/2006/relationships/hyperlink" Target="https://www.linkedin.com/feed/hashtag/?keywords=industrialdecarbonisation&amp;highlightedUpdateUrns=urn%3Ali%3Aactivity%3A7196628364604932096"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mission-innovation.net/missions/net-zero-industries-missio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9EAD51-8F21-4175-8D63-2902D6331E2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8D25653-DD1F-4BEB-ABBC-73F2A97A18C4}">
      <dgm:prSet custT="1"/>
      <dgm:spPr/>
      <dgm:t>
        <a:bodyPr/>
        <a:lstStyle/>
        <a:p>
          <a:pPr algn="l"/>
          <a:r>
            <a:rPr lang="en-US" sz="1200" b="0" i="0">
              <a:latin typeface="Poppins" panose="00000500000000000000" pitchFamily="2" charset="0"/>
              <a:cs typeface="Poppins" panose="00000500000000000000" pitchFamily="2" charset="0"/>
            </a:rPr>
            <a:t>🏆 </a:t>
          </a:r>
          <a:r>
            <a:rPr lang="en-US" sz="1100" b="0" i="0">
              <a:latin typeface="Poppins" panose="00000500000000000000" pitchFamily="2" charset="0"/>
              <a:cs typeface="Poppins" panose="00000500000000000000" pitchFamily="2" charset="0"/>
            </a:rPr>
            <a:t>The Net-Zero Industries Award is back for 2024! </a:t>
          </a:r>
          <a:br>
            <a:rPr lang="en-US" sz="1200" b="0" i="0">
              <a:latin typeface="Poppins" panose="00000500000000000000" pitchFamily="2" charset="0"/>
              <a:cs typeface="Poppins" panose="00000500000000000000" pitchFamily="2" charset="0"/>
            </a:rPr>
          </a:br>
          <a:br>
            <a:rPr lang="en-US" sz="1100" b="0" i="0">
              <a:latin typeface="Poppins" panose="00000500000000000000" pitchFamily="2" charset="0"/>
              <a:cs typeface="Poppins" panose="00000500000000000000" pitchFamily="2" charset="0"/>
            </a:rPr>
          </a:br>
          <a:r>
            <a:rPr lang="en-US" sz="1100" b="0" i="0">
              <a:latin typeface="Poppins" panose="00000500000000000000" pitchFamily="2" charset="0"/>
              <a:cs typeface="Poppins" panose="00000500000000000000" pitchFamily="2" charset="0"/>
            </a:rPr>
            <a:t>🌏 This global competition for outstanding contributions to </a:t>
          </a:r>
          <a:r>
            <a:rPr lang="en-US" sz="1100" i="0">
              <a:latin typeface="Poppins" panose="00000500000000000000" pitchFamily="2" charset="0"/>
              <a:cs typeface="Poppins" panose="00000500000000000000" pitchFamily="2" charset="0"/>
              <a:hlinkClick xmlns:r="http://schemas.openxmlformats.org/officeDocument/2006/relationships" r:id="rId1"/>
            </a:rPr>
            <a:t>#IndustrialDecarbonisation</a:t>
          </a:r>
          <a:r>
            <a:rPr lang="en-US" sz="1100" b="0" i="0">
              <a:latin typeface="Poppins" panose="00000500000000000000" pitchFamily="2" charset="0"/>
              <a:cs typeface="Poppins" panose="00000500000000000000" pitchFamily="2" charset="0"/>
            </a:rPr>
            <a:t> has 3 award categories:</a:t>
          </a:r>
          <a:br>
            <a:rPr lang="en-US" sz="1100" b="0" i="0">
              <a:latin typeface="Poppins" panose="00000500000000000000" pitchFamily="2" charset="0"/>
              <a:cs typeface="Poppins" panose="00000500000000000000" pitchFamily="2" charset="0"/>
            </a:rPr>
          </a:br>
          <a:br>
            <a:rPr lang="en-US" sz="1100" b="0" i="0">
              <a:latin typeface="Poppins" panose="00000500000000000000" pitchFamily="2" charset="0"/>
              <a:cs typeface="Poppins" panose="00000500000000000000" pitchFamily="2" charset="0"/>
            </a:rPr>
          </a:br>
          <a:r>
            <a:rPr lang="en-US" sz="1100" b="0" i="0">
              <a:latin typeface="Poppins" panose="00000500000000000000" pitchFamily="2" charset="0"/>
              <a:cs typeface="Poppins" panose="00000500000000000000" pitchFamily="2" charset="0"/>
            </a:rPr>
            <a:t>✨ Outstanding Projects</a:t>
          </a:r>
          <a:br>
            <a:rPr lang="en-US" sz="1100" b="0" i="0">
              <a:latin typeface="Poppins" panose="00000500000000000000" pitchFamily="2" charset="0"/>
              <a:cs typeface="Poppins" panose="00000500000000000000" pitchFamily="2" charset="0"/>
            </a:rPr>
          </a:br>
          <a:r>
            <a:rPr lang="en-US" sz="1100" b="0" i="0">
              <a:latin typeface="Poppins" panose="00000500000000000000" pitchFamily="2" charset="0"/>
              <a:cs typeface="Poppins" panose="00000500000000000000" pitchFamily="2" charset="0"/>
            </a:rPr>
            <a:t>✨ Female Innovators</a:t>
          </a:r>
          <a:br>
            <a:rPr lang="en-US" sz="1100" b="0" i="0">
              <a:latin typeface="Poppins" panose="00000500000000000000" pitchFamily="2" charset="0"/>
              <a:cs typeface="Poppins" panose="00000500000000000000" pitchFamily="2" charset="0"/>
            </a:rPr>
          </a:br>
          <a:r>
            <a:rPr lang="en-US" sz="1100" b="0" i="0">
              <a:latin typeface="Poppins" panose="00000500000000000000" pitchFamily="2" charset="0"/>
              <a:cs typeface="Poppins" panose="00000500000000000000" pitchFamily="2" charset="0"/>
            </a:rPr>
            <a:t>✨ Young Talents</a:t>
          </a:r>
          <a:br>
            <a:rPr lang="en-US" sz="1100" b="0" i="0">
              <a:latin typeface="Poppins" panose="00000500000000000000" pitchFamily="2" charset="0"/>
              <a:cs typeface="Poppins" panose="00000500000000000000" pitchFamily="2" charset="0"/>
            </a:rPr>
          </a:br>
          <a:br>
            <a:rPr lang="en-US" sz="1100" b="0" i="0">
              <a:latin typeface="Poppins" panose="00000500000000000000" pitchFamily="2" charset="0"/>
              <a:cs typeface="Poppins" panose="00000500000000000000" pitchFamily="2" charset="0"/>
            </a:rPr>
          </a:br>
          <a:r>
            <a:rPr lang="en-US" sz="1100" b="0" i="0">
              <a:latin typeface="Poppins" panose="00000500000000000000" pitchFamily="2" charset="0"/>
              <a:cs typeface="Poppins" panose="00000500000000000000" pitchFamily="2" charset="0"/>
            </a:rPr>
            <a:t>⭐And this year, there is a new prize. The best submission from the global south across all categories will be awarded the Prize for International Advancement in Industrial </a:t>
          </a:r>
          <a:r>
            <a:rPr lang="en-US" sz="1100" b="0" i="0" err="1">
              <a:latin typeface="Poppins" panose="00000500000000000000" pitchFamily="2" charset="0"/>
              <a:cs typeface="Poppins" panose="00000500000000000000" pitchFamily="2" charset="0"/>
            </a:rPr>
            <a:t>Decarbonisation</a:t>
          </a:r>
          <a:r>
            <a:rPr lang="en-US" sz="1100" b="0" i="0">
              <a:latin typeface="Poppins" panose="00000500000000000000" pitchFamily="2" charset="0"/>
              <a:cs typeface="Poppins" panose="00000500000000000000" pitchFamily="2" charset="0"/>
            </a:rPr>
            <a:t>.</a:t>
          </a:r>
          <a:br>
            <a:rPr lang="en-US" sz="1100" b="0" i="0">
              <a:latin typeface="Poppins" panose="00000500000000000000" pitchFamily="2" charset="0"/>
              <a:cs typeface="Poppins" panose="00000500000000000000" pitchFamily="2" charset="0"/>
            </a:rPr>
          </a:br>
          <a:br>
            <a:rPr lang="en-US" sz="1100" b="0" i="0">
              <a:latin typeface="Poppins" panose="00000500000000000000" pitchFamily="2" charset="0"/>
              <a:cs typeface="Poppins" panose="00000500000000000000" pitchFamily="2" charset="0"/>
            </a:rPr>
          </a:br>
          <a:r>
            <a:rPr lang="en-US" sz="1100" b="0" i="0">
              <a:latin typeface="Poppins" panose="00000500000000000000" pitchFamily="2" charset="0"/>
              <a:cs typeface="Poppins" panose="00000500000000000000" pitchFamily="2" charset="0"/>
            </a:rPr>
            <a:t>👉 Learn more and apply today: </a:t>
          </a:r>
          <a:r>
            <a:rPr lang="de-DE" sz="1200">
              <a:hlinkClick xmlns:r="http://schemas.openxmlformats.org/officeDocument/2006/relationships" r:id="rId2"/>
            </a:rPr>
            <a:t>NET-ZERO INDUSTRIES MISSION - Mission Innovation (mission-innovation.net)</a:t>
          </a:r>
          <a:br>
            <a:rPr lang="en-US" sz="1200" b="0" i="0">
              <a:latin typeface="Poppins" panose="00000500000000000000" pitchFamily="2" charset="0"/>
              <a:cs typeface="Poppins" panose="00000500000000000000" pitchFamily="2" charset="0"/>
            </a:rPr>
          </a:br>
          <a:br>
            <a:rPr lang="en-US" sz="1200" b="0" i="0">
              <a:latin typeface="Poppins" panose="00000500000000000000" pitchFamily="2" charset="0"/>
              <a:cs typeface="Poppins" panose="00000500000000000000" pitchFamily="2" charset="0"/>
            </a:rPr>
          </a:br>
          <a:r>
            <a:rPr lang="en-US" sz="1200" i="0">
              <a:latin typeface="Poppins" panose="00000500000000000000" pitchFamily="2" charset="0"/>
              <a:cs typeface="Poppins" panose="00000500000000000000" pitchFamily="2" charset="0"/>
            </a:rPr>
            <a:t>#</a:t>
          </a:r>
          <a:r>
            <a:rPr lang="en-US" sz="1200">
              <a:effectLst/>
              <a:latin typeface="Poppins" panose="00000500000000000000" pitchFamily="2" charset="0"/>
              <a:cs typeface="Poppins" panose="00000500000000000000" pitchFamily="2" charset="0"/>
            </a:rPr>
            <a:t>NIMAward2024</a:t>
          </a:r>
          <a:r>
            <a:rPr lang="en-US" sz="1200" b="0" i="0">
              <a:latin typeface="Poppins" panose="00000500000000000000" pitchFamily="2" charset="0"/>
              <a:cs typeface="Poppins" panose="00000500000000000000" pitchFamily="2" charset="0"/>
            </a:rPr>
            <a:t> </a:t>
          </a:r>
          <a:r>
            <a:rPr lang="en-US" sz="1200" i="0">
              <a:latin typeface="Poppins" panose="00000500000000000000" pitchFamily="2" charset="0"/>
              <a:cs typeface="Poppins" panose="00000500000000000000" pitchFamily="2" charset="0"/>
            </a:rPr>
            <a:t>#NIM #NetZero</a:t>
          </a:r>
          <a:r>
            <a:rPr lang="en-US" sz="1200" b="0" i="0">
              <a:latin typeface="Poppins" panose="00000500000000000000" pitchFamily="2" charset="0"/>
              <a:cs typeface="Poppins" panose="00000500000000000000" pitchFamily="2" charset="0"/>
            </a:rPr>
            <a:t> #Colloboration #Research</a:t>
          </a:r>
        </a:p>
        <a:p>
          <a:pPr algn="l"/>
          <a:r>
            <a:rPr lang="en-US" sz="1200">
              <a:latin typeface="Poppins" panose="00000500000000000000" pitchFamily="2" charset="0"/>
              <a:cs typeface="Poppins" panose="00000500000000000000" pitchFamily="2" charset="0"/>
            </a:rPr>
            <a:t>@Mission Innovation </a:t>
          </a:r>
          <a:r>
            <a:rPr lang="en-US" sz="1200" b="0" i="0">
              <a:latin typeface="Poppins" panose="00000500000000000000" pitchFamily="2" charset="0"/>
              <a:cs typeface="Poppins" panose="00000500000000000000" pitchFamily="2" charset="0"/>
            </a:rPr>
            <a:t>@NIM - The Net-Zero Industries Mission</a:t>
          </a:r>
          <a:endParaRPr lang="en-US" sz="1200">
            <a:latin typeface="Poppins" panose="00000500000000000000" pitchFamily="2" charset="0"/>
            <a:cs typeface="Poppins" panose="00000500000000000000" pitchFamily="2" charset="0"/>
          </a:endParaRPr>
        </a:p>
      </dgm:t>
    </dgm:pt>
    <dgm:pt modelId="{3AC54F95-FCD7-4655-AE02-6C9FE23AAC02}" type="parTrans" cxnId="{C1980337-AF3E-4212-A17E-3D0566DA03E4}">
      <dgm:prSet/>
      <dgm:spPr/>
      <dgm:t>
        <a:bodyPr/>
        <a:lstStyle/>
        <a:p>
          <a:endParaRPr lang="en-US"/>
        </a:p>
      </dgm:t>
    </dgm:pt>
    <dgm:pt modelId="{BFC3E6CD-F6CB-4E7A-BB7C-B08E02A7F444}" type="sibTrans" cxnId="{C1980337-AF3E-4212-A17E-3D0566DA03E4}">
      <dgm:prSet/>
      <dgm:spPr/>
      <dgm:t>
        <a:bodyPr/>
        <a:lstStyle/>
        <a:p>
          <a:endParaRPr lang="en-US"/>
        </a:p>
      </dgm:t>
    </dgm:pt>
    <dgm:pt modelId="{217E0C02-2FF3-469B-9BD7-31FAFB4A7A2D}">
      <dgm:prSet custT="1"/>
      <dgm:spPr/>
      <dgm:t>
        <a:bodyPr/>
        <a:lstStyle/>
        <a:p>
          <a:pPr algn="l"/>
          <a:r>
            <a:rPr lang="de-DE" sz="1000" b="0" i="0">
              <a:latin typeface="Poppins" panose="00000500000000000000" pitchFamily="2" charset="0"/>
              <a:cs typeface="Poppins" panose="00000500000000000000" pitchFamily="2" charset="0"/>
            </a:rPr>
            <a:t>🌟 </a:t>
          </a:r>
          <a:r>
            <a:rPr lang="de-DE" sz="1100" b="0" i="0" err="1">
              <a:latin typeface="Poppins" panose="00000500000000000000" pitchFamily="2" charset="0"/>
              <a:cs typeface="Poppins" panose="00000500000000000000" pitchFamily="2" charset="0"/>
            </a:rPr>
            <a:t>Exciting</a:t>
          </a:r>
          <a:r>
            <a:rPr lang="de-DE" sz="1100" b="0" i="0">
              <a:latin typeface="Poppins" panose="00000500000000000000" pitchFamily="2" charset="0"/>
              <a:cs typeface="Poppins" panose="00000500000000000000" pitchFamily="2" charset="0"/>
            </a:rPr>
            <a:t> News! </a:t>
          </a:r>
          <a:r>
            <a:rPr lang="en-US" sz="1100" b="0" i="0">
              <a:latin typeface="Poppins" panose="00000500000000000000" pitchFamily="2" charset="0"/>
              <a:cs typeface="Poppins" panose="00000500000000000000" pitchFamily="2" charset="0"/>
            </a:rPr>
            <a:t>The Net-Zero Industries Award is back for 2024! </a:t>
          </a:r>
          <a:br>
            <a:rPr lang="en-US" sz="1100" b="0" i="0">
              <a:latin typeface="Poppins" panose="00000500000000000000" pitchFamily="2" charset="0"/>
              <a:cs typeface="Poppins" panose="00000500000000000000" pitchFamily="2" charset="0"/>
            </a:rPr>
          </a:br>
          <a:br>
            <a:rPr lang="en-US" sz="1100" b="0" i="0">
              <a:latin typeface="Poppins" panose="00000500000000000000" pitchFamily="2" charset="0"/>
              <a:cs typeface="Poppins" panose="00000500000000000000" pitchFamily="2" charset="0"/>
            </a:rPr>
          </a:br>
          <a:r>
            <a:rPr lang="en-US" sz="1100" b="0" i="0">
              <a:latin typeface="Poppins" panose="00000500000000000000" pitchFamily="2" charset="0"/>
              <a:cs typeface="Poppins" panose="00000500000000000000" pitchFamily="2" charset="0"/>
            </a:rPr>
            <a:t>We’re thrilled to announce the return of this global competition dedicated to </a:t>
          </a:r>
          <a:r>
            <a:rPr lang="en-US" sz="1100" b="0" i="0" err="1">
              <a:latin typeface="Poppins" panose="00000500000000000000" pitchFamily="2" charset="0"/>
              <a:cs typeface="Poppins" panose="00000500000000000000" pitchFamily="2" charset="0"/>
            </a:rPr>
            <a:t>recognising</a:t>
          </a:r>
          <a:r>
            <a:rPr lang="en-US" sz="1100" b="0" i="0">
              <a:latin typeface="Poppins" panose="00000500000000000000" pitchFamily="2" charset="0"/>
              <a:cs typeface="Poppins" panose="00000500000000000000" pitchFamily="2" charset="0"/>
            </a:rPr>
            <a:t> outstanding contributions to #IndustrialDecarbonisation. This year, @NIM - The Net-Zero Industries Mission is highlighting:
</a:t>
          </a:r>
          <a:r>
            <a:rPr lang="en-US" sz="1050" b="0" i="0">
              <a:latin typeface="Poppins" panose="00000500000000000000" pitchFamily="2" charset="0"/>
              <a:cs typeface="Poppins" panose="00000500000000000000" pitchFamily="2" charset="0"/>
            </a:rPr>
            <a:t>🏆 Outstanding Projects
👩‍🔬 Female Innovators
🌱 Young Talents</a:t>
          </a:r>
        </a:p>
        <a:p>
          <a:pPr algn="l"/>
          <a:br>
            <a:rPr lang="en-US" sz="1100" b="0" i="0">
              <a:latin typeface="Poppins" panose="00000500000000000000" pitchFamily="2" charset="0"/>
              <a:cs typeface="Poppins" panose="00000500000000000000" pitchFamily="2" charset="0"/>
            </a:rPr>
          </a:br>
          <a:r>
            <a:rPr lang="en-US" sz="1100" b="0" i="0">
              <a:latin typeface="Poppins" panose="00000500000000000000" pitchFamily="2" charset="0"/>
              <a:cs typeface="Poppins" panose="00000500000000000000" pitchFamily="2" charset="0"/>
            </a:rPr>
            <a:t>⭐And this year, there is a new prize. The best submission from the global south across all categories will be awarded the Prize for International Advancement in Industrial </a:t>
          </a:r>
          <a:r>
            <a:rPr lang="en-US" sz="1100" b="0" i="0" err="1">
              <a:latin typeface="Poppins" panose="00000500000000000000" pitchFamily="2" charset="0"/>
              <a:cs typeface="Poppins" panose="00000500000000000000" pitchFamily="2" charset="0"/>
            </a:rPr>
            <a:t>Decarbonisation</a:t>
          </a:r>
          <a:r>
            <a:rPr lang="en-US" sz="1100" b="0" i="0">
              <a:latin typeface="Poppins" panose="00000500000000000000" pitchFamily="2" charset="0"/>
              <a:cs typeface="Poppins" panose="00000500000000000000" pitchFamily="2" charset="0"/>
            </a:rPr>
            <a:t>.</a:t>
          </a:r>
          <a:br>
            <a:rPr lang="en-US" sz="1100" b="0" i="0">
              <a:latin typeface="Poppins" panose="00000500000000000000" pitchFamily="2" charset="0"/>
              <a:cs typeface="Poppins" panose="00000500000000000000" pitchFamily="2" charset="0"/>
            </a:rPr>
          </a:br>
          <a:br>
            <a:rPr lang="en-US" sz="1100" b="0" i="0">
              <a:latin typeface="Poppins" panose="00000500000000000000" pitchFamily="2" charset="0"/>
              <a:cs typeface="Poppins" panose="00000500000000000000" pitchFamily="2" charset="0"/>
            </a:rPr>
          </a:br>
          <a:r>
            <a:rPr lang="en-US" sz="1100" b="0" i="0">
              <a:latin typeface="Poppins" panose="00000500000000000000" pitchFamily="2" charset="0"/>
              <a:cs typeface="Poppins" panose="00000500000000000000" pitchFamily="2" charset="0"/>
            </a:rPr>
            <a:t>👉 Apply today!: </a:t>
          </a:r>
          <a:r>
            <a:rPr lang="de-DE" sz="1100">
              <a:hlinkClick xmlns:r="http://schemas.openxmlformats.org/officeDocument/2006/relationships" r:id="rId2"/>
            </a:rPr>
            <a:t>NET-ZERO INDUSTRIES MISSION - Mission Innovation (mission-innovation.net)</a:t>
          </a:r>
          <a:br>
            <a:rPr lang="en-US" sz="1100" b="0" i="0">
              <a:latin typeface="Poppins" panose="00000500000000000000" pitchFamily="2" charset="0"/>
              <a:cs typeface="Poppins" panose="00000500000000000000" pitchFamily="2" charset="0"/>
            </a:rPr>
          </a:br>
          <a:br>
            <a:rPr lang="en-US" sz="1100" b="0" i="0">
              <a:latin typeface="Poppins" panose="00000500000000000000" pitchFamily="2" charset="0"/>
              <a:cs typeface="Poppins" panose="00000500000000000000" pitchFamily="2" charset="0"/>
            </a:rPr>
          </a:br>
          <a:r>
            <a:rPr lang="en-US" sz="1100" i="0">
              <a:latin typeface="Poppins" panose="00000500000000000000" pitchFamily="2" charset="0"/>
              <a:cs typeface="Poppins" panose="00000500000000000000" pitchFamily="2" charset="0"/>
            </a:rPr>
            <a:t>#</a:t>
          </a:r>
          <a:r>
            <a:rPr lang="en-US" sz="1100">
              <a:effectLst/>
              <a:latin typeface="Poppins" panose="00000500000000000000" pitchFamily="2" charset="0"/>
              <a:cs typeface="Poppins" panose="00000500000000000000" pitchFamily="2" charset="0"/>
            </a:rPr>
            <a:t>NIMAward2024</a:t>
          </a:r>
          <a:r>
            <a:rPr lang="en-US" sz="1100" b="0" i="0">
              <a:latin typeface="Poppins" panose="00000500000000000000" pitchFamily="2" charset="0"/>
              <a:cs typeface="Poppins" panose="00000500000000000000" pitchFamily="2" charset="0"/>
            </a:rPr>
            <a:t> </a:t>
          </a:r>
          <a:r>
            <a:rPr lang="en-US" sz="1100" i="0">
              <a:latin typeface="Poppins" panose="00000500000000000000" pitchFamily="2" charset="0"/>
              <a:cs typeface="Poppins" panose="00000500000000000000" pitchFamily="2" charset="0"/>
            </a:rPr>
            <a:t>#NIM #NetZero</a:t>
          </a:r>
          <a:r>
            <a:rPr lang="en-US" sz="1100" b="0" i="0">
              <a:latin typeface="Poppins" panose="00000500000000000000" pitchFamily="2" charset="0"/>
              <a:cs typeface="Poppins" panose="00000500000000000000" pitchFamily="2" charset="0"/>
            </a:rPr>
            <a:t> #Colloboration #Research</a:t>
          </a:r>
        </a:p>
        <a:p>
          <a:pPr algn="l"/>
          <a:r>
            <a:rPr lang="en-US" sz="1100">
              <a:latin typeface="Poppins" panose="00000500000000000000" pitchFamily="2" charset="0"/>
              <a:cs typeface="Poppins" panose="00000500000000000000" pitchFamily="2" charset="0"/>
            </a:rPr>
            <a:t>@Mission Innovation</a:t>
          </a:r>
        </a:p>
      </dgm:t>
    </dgm:pt>
    <dgm:pt modelId="{2F766D4B-190E-4AAB-BA19-622D2831A968}" type="parTrans" cxnId="{AC2CE10A-DE2F-40ED-99FC-E641D3B1AF55}">
      <dgm:prSet/>
      <dgm:spPr/>
      <dgm:t>
        <a:bodyPr/>
        <a:lstStyle/>
        <a:p>
          <a:endParaRPr lang="de-DE"/>
        </a:p>
      </dgm:t>
    </dgm:pt>
    <dgm:pt modelId="{EAFBE416-5404-46C4-A976-799C918E59A9}" type="sibTrans" cxnId="{AC2CE10A-DE2F-40ED-99FC-E641D3B1AF55}">
      <dgm:prSet/>
      <dgm:spPr/>
      <dgm:t>
        <a:bodyPr/>
        <a:lstStyle/>
        <a:p>
          <a:endParaRPr lang="de-DE"/>
        </a:p>
      </dgm:t>
    </dgm:pt>
    <dgm:pt modelId="{916ADA54-C5F5-44C6-B924-279305F34811}" type="pres">
      <dgm:prSet presAssocID="{8F9EAD51-8F21-4175-8D63-2902D6331E2A}" presName="hierChild1" presStyleCnt="0">
        <dgm:presLayoutVars>
          <dgm:chPref val="1"/>
          <dgm:dir/>
          <dgm:animOne val="branch"/>
          <dgm:animLvl val="lvl"/>
          <dgm:resizeHandles/>
        </dgm:presLayoutVars>
      </dgm:prSet>
      <dgm:spPr/>
    </dgm:pt>
    <dgm:pt modelId="{937B0EDC-EF2B-45AA-BC16-3C2D55AF060D}" type="pres">
      <dgm:prSet presAssocID="{F8D25653-DD1F-4BEB-ABBC-73F2A97A18C4}" presName="hierRoot1" presStyleCnt="0"/>
      <dgm:spPr/>
    </dgm:pt>
    <dgm:pt modelId="{F413B17D-2975-4BCB-904E-64BC9F0F40E9}" type="pres">
      <dgm:prSet presAssocID="{F8D25653-DD1F-4BEB-ABBC-73F2A97A18C4}" presName="composite" presStyleCnt="0"/>
      <dgm:spPr/>
    </dgm:pt>
    <dgm:pt modelId="{A5EFED92-FD2A-417F-8448-0610D58E90FD}" type="pres">
      <dgm:prSet presAssocID="{F8D25653-DD1F-4BEB-ABBC-73F2A97A18C4}" presName="background" presStyleLbl="node0" presStyleIdx="0" presStyleCnt="2"/>
      <dgm:spPr/>
    </dgm:pt>
    <dgm:pt modelId="{973A6F8C-C982-4671-AA4D-12255828A55C}" type="pres">
      <dgm:prSet presAssocID="{F8D25653-DD1F-4BEB-ABBC-73F2A97A18C4}" presName="text" presStyleLbl="fgAcc0" presStyleIdx="0" presStyleCnt="2" custScaleX="113982" custScaleY="145625">
        <dgm:presLayoutVars>
          <dgm:chPref val="3"/>
        </dgm:presLayoutVars>
      </dgm:prSet>
      <dgm:spPr/>
    </dgm:pt>
    <dgm:pt modelId="{45B4B101-A9AA-4CBD-AE41-C658707A9F3A}" type="pres">
      <dgm:prSet presAssocID="{F8D25653-DD1F-4BEB-ABBC-73F2A97A18C4}" presName="hierChild2" presStyleCnt="0"/>
      <dgm:spPr/>
    </dgm:pt>
    <dgm:pt modelId="{C596D06D-EBCC-4DA8-B862-D4A5D6214B69}" type="pres">
      <dgm:prSet presAssocID="{217E0C02-2FF3-469B-9BD7-31FAFB4A7A2D}" presName="hierRoot1" presStyleCnt="0"/>
      <dgm:spPr/>
    </dgm:pt>
    <dgm:pt modelId="{F99E8135-F33D-44D3-B6CC-0E87BFD3F548}" type="pres">
      <dgm:prSet presAssocID="{217E0C02-2FF3-469B-9BD7-31FAFB4A7A2D}" presName="composite" presStyleCnt="0"/>
      <dgm:spPr/>
    </dgm:pt>
    <dgm:pt modelId="{EFDBE6C4-0010-40E7-876E-EFDC1B45F2AD}" type="pres">
      <dgm:prSet presAssocID="{217E0C02-2FF3-469B-9BD7-31FAFB4A7A2D}" presName="background" presStyleLbl="node0" presStyleIdx="1" presStyleCnt="2"/>
      <dgm:spPr/>
    </dgm:pt>
    <dgm:pt modelId="{082A4E11-3382-4D0F-9C37-CB97A05D6AC2}" type="pres">
      <dgm:prSet presAssocID="{217E0C02-2FF3-469B-9BD7-31FAFB4A7A2D}" presName="text" presStyleLbl="fgAcc0" presStyleIdx="1" presStyleCnt="2" custScaleX="113982" custScaleY="145625">
        <dgm:presLayoutVars>
          <dgm:chPref val="3"/>
        </dgm:presLayoutVars>
      </dgm:prSet>
      <dgm:spPr/>
    </dgm:pt>
    <dgm:pt modelId="{1E71A800-6789-409F-828C-12344938FB96}" type="pres">
      <dgm:prSet presAssocID="{217E0C02-2FF3-469B-9BD7-31FAFB4A7A2D}" presName="hierChild2" presStyleCnt="0"/>
      <dgm:spPr/>
    </dgm:pt>
  </dgm:ptLst>
  <dgm:cxnLst>
    <dgm:cxn modelId="{AC2CE10A-DE2F-40ED-99FC-E641D3B1AF55}" srcId="{8F9EAD51-8F21-4175-8D63-2902D6331E2A}" destId="{217E0C02-2FF3-469B-9BD7-31FAFB4A7A2D}" srcOrd="1" destOrd="0" parTransId="{2F766D4B-190E-4AAB-BA19-622D2831A968}" sibTransId="{EAFBE416-5404-46C4-A976-799C918E59A9}"/>
    <dgm:cxn modelId="{C1980337-AF3E-4212-A17E-3D0566DA03E4}" srcId="{8F9EAD51-8F21-4175-8D63-2902D6331E2A}" destId="{F8D25653-DD1F-4BEB-ABBC-73F2A97A18C4}" srcOrd="0" destOrd="0" parTransId="{3AC54F95-FCD7-4655-AE02-6C9FE23AAC02}" sibTransId="{BFC3E6CD-F6CB-4E7A-BB7C-B08E02A7F444}"/>
    <dgm:cxn modelId="{E162BA47-EC19-40FC-AD71-BCE667038F7F}" type="presOf" srcId="{217E0C02-2FF3-469B-9BD7-31FAFB4A7A2D}" destId="{082A4E11-3382-4D0F-9C37-CB97A05D6AC2}" srcOrd="0" destOrd="0" presId="urn:microsoft.com/office/officeart/2005/8/layout/hierarchy1"/>
    <dgm:cxn modelId="{31C5516E-EA67-4CA0-8472-8C88613B0599}" type="presOf" srcId="{8F9EAD51-8F21-4175-8D63-2902D6331E2A}" destId="{916ADA54-C5F5-44C6-B924-279305F34811}" srcOrd="0" destOrd="0" presId="urn:microsoft.com/office/officeart/2005/8/layout/hierarchy1"/>
    <dgm:cxn modelId="{EB3FFB7A-93D7-43F8-A6C9-3841EACE2EA6}" type="presOf" srcId="{F8D25653-DD1F-4BEB-ABBC-73F2A97A18C4}" destId="{973A6F8C-C982-4671-AA4D-12255828A55C}" srcOrd="0" destOrd="0" presId="urn:microsoft.com/office/officeart/2005/8/layout/hierarchy1"/>
    <dgm:cxn modelId="{577A603A-149E-465B-AAD8-1F09BAF406FD}" type="presParOf" srcId="{916ADA54-C5F5-44C6-B924-279305F34811}" destId="{937B0EDC-EF2B-45AA-BC16-3C2D55AF060D}" srcOrd="0" destOrd="0" presId="urn:microsoft.com/office/officeart/2005/8/layout/hierarchy1"/>
    <dgm:cxn modelId="{C1C4E98C-955F-4211-87FD-8F33B89EDAC8}" type="presParOf" srcId="{937B0EDC-EF2B-45AA-BC16-3C2D55AF060D}" destId="{F413B17D-2975-4BCB-904E-64BC9F0F40E9}" srcOrd="0" destOrd="0" presId="urn:microsoft.com/office/officeart/2005/8/layout/hierarchy1"/>
    <dgm:cxn modelId="{9EBF1692-BA66-4803-AF78-C790F757B4F3}" type="presParOf" srcId="{F413B17D-2975-4BCB-904E-64BC9F0F40E9}" destId="{A5EFED92-FD2A-417F-8448-0610D58E90FD}" srcOrd="0" destOrd="0" presId="urn:microsoft.com/office/officeart/2005/8/layout/hierarchy1"/>
    <dgm:cxn modelId="{2380F91E-997B-44CC-8DFB-C3BAFB07F2A1}" type="presParOf" srcId="{F413B17D-2975-4BCB-904E-64BC9F0F40E9}" destId="{973A6F8C-C982-4671-AA4D-12255828A55C}" srcOrd="1" destOrd="0" presId="urn:microsoft.com/office/officeart/2005/8/layout/hierarchy1"/>
    <dgm:cxn modelId="{CEAC1493-9F68-4CCD-92CD-549ECEB69EDE}" type="presParOf" srcId="{937B0EDC-EF2B-45AA-BC16-3C2D55AF060D}" destId="{45B4B101-A9AA-4CBD-AE41-C658707A9F3A}" srcOrd="1" destOrd="0" presId="urn:microsoft.com/office/officeart/2005/8/layout/hierarchy1"/>
    <dgm:cxn modelId="{95E590EF-A85B-429C-9240-1ECFA095E91B}" type="presParOf" srcId="{916ADA54-C5F5-44C6-B924-279305F34811}" destId="{C596D06D-EBCC-4DA8-B862-D4A5D6214B69}" srcOrd="1" destOrd="0" presId="urn:microsoft.com/office/officeart/2005/8/layout/hierarchy1"/>
    <dgm:cxn modelId="{DDDA13DB-EBC6-4219-8087-636A2B323ACD}" type="presParOf" srcId="{C596D06D-EBCC-4DA8-B862-D4A5D6214B69}" destId="{F99E8135-F33D-44D3-B6CC-0E87BFD3F548}" srcOrd="0" destOrd="0" presId="urn:microsoft.com/office/officeart/2005/8/layout/hierarchy1"/>
    <dgm:cxn modelId="{B5676F22-10EF-4193-AB97-582360969CE1}" type="presParOf" srcId="{F99E8135-F33D-44D3-B6CC-0E87BFD3F548}" destId="{EFDBE6C4-0010-40E7-876E-EFDC1B45F2AD}" srcOrd="0" destOrd="0" presId="urn:microsoft.com/office/officeart/2005/8/layout/hierarchy1"/>
    <dgm:cxn modelId="{8FD60B7C-F3D9-4DF1-8CA2-3CA7B4DF2FA2}" type="presParOf" srcId="{F99E8135-F33D-44D3-B6CC-0E87BFD3F548}" destId="{082A4E11-3382-4D0F-9C37-CB97A05D6AC2}" srcOrd="1" destOrd="0" presId="urn:microsoft.com/office/officeart/2005/8/layout/hierarchy1"/>
    <dgm:cxn modelId="{448DFCE6-BCBB-4CE2-BFB1-656D951B2B7B}" type="presParOf" srcId="{C596D06D-EBCC-4DA8-B862-D4A5D6214B69}" destId="{1E71A800-6789-409F-828C-12344938FB9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9EAD51-8F21-4175-8D63-2902D6331E2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8D25653-DD1F-4BEB-ABBC-73F2A97A18C4}">
      <dgm:prSet custT="1"/>
      <dgm:spPr/>
      <dgm:t>
        <a:bodyPr/>
        <a:lstStyle/>
        <a:p>
          <a:pPr algn="l"/>
          <a:r>
            <a:rPr lang="en-US" sz="1400" b="0" i="0">
              <a:latin typeface="Poppins" panose="00000500000000000000" pitchFamily="2" charset="0"/>
              <a:cs typeface="Poppins" panose="00000500000000000000" pitchFamily="2" charset="0"/>
            </a:rPr>
            <a:t>Net-Zero Industries Award 2024 - Global Competition Launched</a:t>
          </a:r>
        </a:p>
        <a:p>
          <a:pPr algn="l"/>
          <a:r>
            <a:rPr lang="en-US" sz="1100" b="0" i="0">
              <a:latin typeface="Poppins" panose="00000500000000000000" pitchFamily="2" charset="0"/>
              <a:cs typeface="Poppins" panose="00000500000000000000" pitchFamily="2" charset="0"/>
            </a:rPr>
            <a:t>Outstanding projects and solutions, </a:t>
          </a:r>
          <a:r>
            <a:rPr lang="de-DE" sz="1100" b="0" i="0">
              <a:latin typeface="Poppins" panose="00000500000000000000" pitchFamily="2" charset="0"/>
              <a:cs typeface="Poppins" panose="00000500000000000000" pitchFamily="2" charset="0"/>
            </a:rPr>
            <a:t>Young Talents</a:t>
          </a:r>
          <a:r>
            <a:rPr lang="en-US" sz="1100" b="0" i="0">
              <a:latin typeface="Poppins" panose="00000500000000000000" pitchFamily="2" charset="0"/>
              <a:cs typeface="Poppins" panose="00000500000000000000" pitchFamily="2" charset="0"/>
            </a:rPr>
            <a:t>and </a:t>
          </a:r>
          <a:r>
            <a:rPr lang="en-US" sz="1100" b="0" i="0" err="1">
              <a:latin typeface="Poppins" panose="00000500000000000000" pitchFamily="2" charset="0"/>
              <a:cs typeface="Poppins" panose="00000500000000000000" pitchFamily="2" charset="0"/>
            </a:rPr>
            <a:t>and</a:t>
          </a:r>
          <a:r>
            <a:rPr lang="en-US" sz="1100" b="0" i="0">
              <a:latin typeface="Poppins" panose="00000500000000000000" pitchFamily="2" charset="0"/>
              <a:cs typeface="Poppins" panose="00000500000000000000" pitchFamily="2" charset="0"/>
            </a:rPr>
            <a:t> </a:t>
          </a:r>
          <a:r>
            <a:rPr lang="de-DE" sz="1100" b="0" i="0" err="1">
              <a:latin typeface="Poppins" panose="00000500000000000000" pitchFamily="2" charset="0"/>
              <a:cs typeface="Poppins" panose="00000500000000000000" pitchFamily="2" charset="0"/>
            </a:rPr>
            <a:t>Female</a:t>
          </a:r>
          <a:r>
            <a:rPr lang="de-DE" sz="1100" b="0" i="0">
              <a:latin typeface="Poppins" panose="00000500000000000000" pitchFamily="2" charset="0"/>
              <a:cs typeface="Poppins" panose="00000500000000000000" pitchFamily="2" charset="0"/>
            </a:rPr>
            <a:t> Innovators </a:t>
          </a:r>
          <a:r>
            <a:rPr lang="en-US" sz="1100" b="0" i="0">
              <a:latin typeface="Poppins" panose="00000500000000000000" pitchFamily="2" charset="0"/>
              <a:cs typeface="Poppins" panose="00000500000000000000" pitchFamily="2" charset="0"/>
            </a:rPr>
            <a:t>– in these three categories, the Net-Zero Industries Award 2024 will once again </a:t>
          </a:r>
          <a:r>
            <a:rPr lang="en-US" sz="1100" b="0" i="0" err="1">
              <a:latin typeface="Poppins" panose="00000500000000000000" pitchFamily="2" charset="0"/>
              <a:cs typeface="Poppins" panose="00000500000000000000" pitchFamily="2" charset="0"/>
            </a:rPr>
            <a:t>recognise</a:t>
          </a:r>
          <a:r>
            <a:rPr lang="en-US" sz="1100" b="0" i="0">
              <a:latin typeface="Poppins" panose="00000500000000000000" pitchFamily="2" charset="0"/>
              <a:cs typeface="Poppins" panose="00000500000000000000" pitchFamily="2" charset="0"/>
            </a:rPr>
            <a:t> extraordinary projects and commitments in the field of industrial </a:t>
          </a:r>
          <a:r>
            <a:rPr lang="en-US" sz="1100" b="0" i="0" err="1">
              <a:latin typeface="Poppins" panose="00000500000000000000" pitchFamily="2" charset="0"/>
              <a:cs typeface="Poppins" panose="00000500000000000000" pitchFamily="2" charset="0"/>
            </a:rPr>
            <a:t>decarbonisation</a:t>
          </a:r>
          <a:r>
            <a:rPr lang="en-US" sz="1100" b="0" i="0">
              <a:latin typeface="Poppins" panose="00000500000000000000" pitchFamily="2" charset="0"/>
              <a:cs typeface="Poppins" panose="00000500000000000000" pitchFamily="2" charset="0"/>
            </a:rPr>
            <a:t>.
The award is presented by the Net-Zero Industries Mission, a cross-country, governmental, and industry collaboration aimed at advancing and accelerating the adoption of </a:t>
          </a:r>
          <a:r>
            <a:rPr lang="en-US" sz="1100" b="0" i="0" err="1">
              <a:latin typeface="Poppins" panose="00000500000000000000" pitchFamily="2" charset="0"/>
              <a:cs typeface="Poppins" panose="00000500000000000000" pitchFamily="2" charset="0"/>
            </a:rPr>
            <a:t>decarbonisation</a:t>
          </a:r>
          <a:r>
            <a:rPr lang="en-US" sz="1100" b="0" i="0">
              <a:latin typeface="Poppins" panose="00000500000000000000" pitchFamily="2" charset="0"/>
              <a:cs typeface="Poppins" panose="00000500000000000000" pitchFamily="2" charset="0"/>
            </a:rPr>
            <a:t> technologies in energy-intensive industries.</a:t>
          </a:r>
        </a:p>
        <a:p>
          <a:pPr algn="l"/>
          <a:r>
            <a:rPr lang="en-US" sz="1100" b="0" i="0">
              <a:latin typeface="Poppins" panose="00000500000000000000" pitchFamily="2" charset="0"/>
              <a:cs typeface="Poppins" panose="00000500000000000000" pitchFamily="2" charset="0"/>
            </a:rPr>
            <a:t>It is currently planned to hold the award ceremony at the 2024 United Nations Climate Change Conference (COP29) 11– 22 November in Baku, Azerbaijan.
Submission deadline: </a:t>
          </a:r>
          <a:r>
            <a:rPr lang="en-US" sz="1100" b="1" i="0">
              <a:latin typeface="Poppins" panose="00000500000000000000" pitchFamily="2" charset="0"/>
              <a:cs typeface="Poppins" panose="00000500000000000000" pitchFamily="2" charset="0"/>
            </a:rPr>
            <a:t>September 1, 2024, 24:00 CEST</a:t>
          </a:r>
        </a:p>
        <a:p>
          <a:pPr algn="l"/>
          <a:r>
            <a:rPr lang="de-DE" sz="1100" b="0" i="0" err="1">
              <a:latin typeface="Poppins" panose="00000500000000000000" pitchFamily="2" charset="0"/>
              <a:cs typeface="Poppins" panose="00000500000000000000" pitchFamily="2" charset="0"/>
            </a:rPr>
            <a:t>Submit</a:t>
          </a:r>
          <a:r>
            <a:rPr lang="de-DE" sz="1100" b="0" i="0">
              <a:latin typeface="Poppins" panose="00000500000000000000" pitchFamily="2" charset="0"/>
              <a:cs typeface="Poppins" panose="00000500000000000000" pitchFamily="2" charset="0"/>
            </a:rPr>
            <a:t> </a:t>
          </a:r>
          <a:r>
            <a:rPr lang="de-DE" sz="1100" b="0" i="0" err="1">
              <a:latin typeface="Poppins" panose="00000500000000000000" pitchFamily="2" charset="0"/>
              <a:cs typeface="Poppins" panose="00000500000000000000" pitchFamily="2" charset="0"/>
            </a:rPr>
            <a:t>Now</a:t>
          </a:r>
          <a:r>
            <a:rPr lang="de-DE" sz="1100" b="0" i="0">
              <a:latin typeface="Poppins" panose="00000500000000000000" pitchFamily="2" charset="0"/>
              <a:cs typeface="Poppins" panose="00000500000000000000" pitchFamily="2" charset="0"/>
            </a:rPr>
            <a:t>: </a:t>
          </a:r>
          <a:r>
            <a:rPr lang="de-DE" sz="1100">
              <a:hlinkClick xmlns:r="http://schemas.openxmlformats.org/officeDocument/2006/relationships" r:id="rId1"/>
            </a:rPr>
            <a:t>NET-ZERO INDUSTRIES MISSION - Mission Innovation (mission-innovation.net)</a:t>
          </a:r>
          <a:endParaRPr lang="en-US" sz="1200">
            <a:latin typeface="Poppins" panose="00000500000000000000" pitchFamily="2" charset="0"/>
            <a:cs typeface="Poppins" panose="00000500000000000000" pitchFamily="2" charset="0"/>
          </a:endParaRPr>
        </a:p>
      </dgm:t>
    </dgm:pt>
    <dgm:pt modelId="{3AC54F95-FCD7-4655-AE02-6C9FE23AAC02}" type="parTrans" cxnId="{C1980337-AF3E-4212-A17E-3D0566DA03E4}">
      <dgm:prSet/>
      <dgm:spPr/>
      <dgm:t>
        <a:bodyPr/>
        <a:lstStyle/>
        <a:p>
          <a:endParaRPr lang="en-US"/>
        </a:p>
      </dgm:t>
    </dgm:pt>
    <dgm:pt modelId="{BFC3E6CD-F6CB-4E7A-BB7C-B08E02A7F444}" type="sibTrans" cxnId="{C1980337-AF3E-4212-A17E-3D0566DA03E4}">
      <dgm:prSet/>
      <dgm:spPr/>
      <dgm:t>
        <a:bodyPr/>
        <a:lstStyle/>
        <a:p>
          <a:endParaRPr lang="en-US"/>
        </a:p>
      </dgm:t>
    </dgm:pt>
    <dgm:pt modelId="{916ADA54-C5F5-44C6-B924-279305F34811}" type="pres">
      <dgm:prSet presAssocID="{8F9EAD51-8F21-4175-8D63-2902D6331E2A}" presName="hierChild1" presStyleCnt="0">
        <dgm:presLayoutVars>
          <dgm:chPref val="1"/>
          <dgm:dir/>
          <dgm:animOne val="branch"/>
          <dgm:animLvl val="lvl"/>
          <dgm:resizeHandles/>
        </dgm:presLayoutVars>
      </dgm:prSet>
      <dgm:spPr/>
    </dgm:pt>
    <dgm:pt modelId="{937B0EDC-EF2B-45AA-BC16-3C2D55AF060D}" type="pres">
      <dgm:prSet presAssocID="{F8D25653-DD1F-4BEB-ABBC-73F2A97A18C4}" presName="hierRoot1" presStyleCnt="0"/>
      <dgm:spPr/>
    </dgm:pt>
    <dgm:pt modelId="{F413B17D-2975-4BCB-904E-64BC9F0F40E9}" type="pres">
      <dgm:prSet presAssocID="{F8D25653-DD1F-4BEB-ABBC-73F2A97A18C4}" presName="composite" presStyleCnt="0"/>
      <dgm:spPr/>
    </dgm:pt>
    <dgm:pt modelId="{A5EFED92-FD2A-417F-8448-0610D58E90FD}" type="pres">
      <dgm:prSet presAssocID="{F8D25653-DD1F-4BEB-ABBC-73F2A97A18C4}" presName="background" presStyleLbl="node0" presStyleIdx="0" presStyleCnt="1"/>
      <dgm:spPr/>
    </dgm:pt>
    <dgm:pt modelId="{973A6F8C-C982-4671-AA4D-12255828A55C}" type="pres">
      <dgm:prSet presAssocID="{F8D25653-DD1F-4BEB-ABBC-73F2A97A18C4}" presName="text" presStyleLbl="fgAcc0" presStyleIdx="0" presStyleCnt="1" custScaleX="242937" custScaleY="145625" custLinFactNeighborX="5556" custLinFactNeighborY="575">
        <dgm:presLayoutVars>
          <dgm:chPref val="3"/>
        </dgm:presLayoutVars>
      </dgm:prSet>
      <dgm:spPr/>
    </dgm:pt>
    <dgm:pt modelId="{45B4B101-A9AA-4CBD-AE41-C658707A9F3A}" type="pres">
      <dgm:prSet presAssocID="{F8D25653-DD1F-4BEB-ABBC-73F2A97A18C4}" presName="hierChild2" presStyleCnt="0"/>
      <dgm:spPr/>
    </dgm:pt>
  </dgm:ptLst>
  <dgm:cxnLst>
    <dgm:cxn modelId="{C1980337-AF3E-4212-A17E-3D0566DA03E4}" srcId="{8F9EAD51-8F21-4175-8D63-2902D6331E2A}" destId="{F8D25653-DD1F-4BEB-ABBC-73F2A97A18C4}" srcOrd="0" destOrd="0" parTransId="{3AC54F95-FCD7-4655-AE02-6C9FE23AAC02}" sibTransId="{BFC3E6CD-F6CB-4E7A-BB7C-B08E02A7F444}"/>
    <dgm:cxn modelId="{31C5516E-EA67-4CA0-8472-8C88613B0599}" type="presOf" srcId="{8F9EAD51-8F21-4175-8D63-2902D6331E2A}" destId="{916ADA54-C5F5-44C6-B924-279305F34811}" srcOrd="0" destOrd="0" presId="urn:microsoft.com/office/officeart/2005/8/layout/hierarchy1"/>
    <dgm:cxn modelId="{EB3FFB7A-93D7-43F8-A6C9-3841EACE2EA6}" type="presOf" srcId="{F8D25653-DD1F-4BEB-ABBC-73F2A97A18C4}" destId="{973A6F8C-C982-4671-AA4D-12255828A55C}" srcOrd="0" destOrd="0" presId="urn:microsoft.com/office/officeart/2005/8/layout/hierarchy1"/>
    <dgm:cxn modelId="{577A603A-149E-465B-AAD8-1F09BAF406FD}" type="presParOf" srcId="{916ADA54-C5F5-44C6-B924-279305F34811}" destId="{937B0EDC-EF2B-45AA-BC16-3C2D55AF060D}" srcOrd="0" destOrd="0" presId="urn:microsoft.com/office/officeart/2005/8/layout/hierarchy1"/>
    <dgm:cxn modelId="{C1C4E98C-955F-4211-87FD-8F33B89EDAC8}" type="presParOf" srcId="{937B0EDC-EF2B-45AA-BC16-3C2D55AF060D}" destId="{F413B17D-2975-4BCB-904E-64BC9F0F40E9}" srcOrd="0" destOrd="0" presId="urn:microsoft.com/office/officeart/2005/8/layout/hierarchy1"/>
    <dgm:cxn modelId="{9EBF1692-BA66-4803-AF78-C790F757B4F3}" type="presParOf" srcId="{F413B17D-2975-4BCB-904E-64BC9F0F40E9}" destId="{A5EFED92-FD2A-417F-8448-0610D58E90FD}" srcOrd="0" destOrd="0" presId="urn:microsoft.com/office/officeart/2005/8/layout/hierarchy1"/>
    <dgm:cxn modelId="{2380F91E-997B-44CC-8DFB-C3BAFB07F2A1}" type="presParOf" srcId="{F413B17D-2975-4BCB-904E-64BC9F0F40E9}" destId="{973A6F8C-C982-4671-AA4D-12255828A55C}" srcOrd="1" destOrd="0" presId="urn:microsoft.com/office/officeart/2005/8/layout/hierarchy1"/>
    <dgm:cxn modelId="{CEAC1493-9F68-4CCD-92CD-549ECEB69EDE}" type="presParOf" srcId="{937B0EDC-EF2B-45AA-BC16-3C2D55AF060D}" destId="{45B4B101-A9AA-4CBD-AE41-C658707A9F3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FED92-FD2A-417F-8448-0610D58E90FD}">
      <dsp:nvSpPr>
        <dsp:cNvPr id="0" name=""/>
        <dsp:cNvSpPr/>
      </dsp:nvSpPr>
      <dsp:spPr>
        <a:xfrm>
          <a:off x="441507" y="2618"/>
          <a:ext cx="4950499" cy="40162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3A6F8C-C982-4671-AA4D-12255828A55C}">
      <dsp:nvSpPr>
        <dsp:cNvPr id="0" name=""/>
        <dsp:cNvSpPr/>
      </dsp:nvSpPr>
      <dsp:spPr>
        <a:xfrm>
          <a:off x="924088" y="461070"/>
          <a:ext cx="4950499" cy="40162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latin typeface="Poppins" panose="00000500000000000000" pitchFamily="2" charset="0"/>
              <a:cs typeface="Poppins" panose="00000500000000000000" pitchFamily="2" charset="0"/>
            </a:rPr>
            <a:t>🏆 </a:t>
          </a:r>
          <a:r>
            <a:rPr lang="en-US" sz="1100" b="0" i="0" kern="1200">
              <a:latin typeface="Poppins" panose="00000500000000000000" pitchFamily="2" charset="0"/>
              <a:cs typeface="Poppins" panose="00000500000000000000" pitchFamily="2" charset="0"/>
            </a:rPr>
            <a:t>The Net-Zero Industries Award is back for 2024! </a:t>
          </a:r>
          <a:br>
            <a:rPr lang="en-US" sz="1200" b="0" i="0" kern="1200">
              <a:latin typeface="Poppins" panose="00000500000000000000" pitchFamily="2" charset="0"/>
              <a:cs typeface="Poppins" panose="00000500000000000000" pitchFamily="2" charset="0"/>
            </a:rPr>
          </a:br>
          <a:br>
            <a:rPr lang="en-US" sz="1100" b="0" i="0" kern="1200">
              <a:latin typeface="Poppins" panose="00000500000000000000" pitchFamily="2" charset="0"/>
              <a:cs typeface="Poppins" panose="00000500000000000000" pitchFamily="2" charset="0"/>
            </a:rPr>
          </a:br>
          <a:r>
            <a:rPr lang="en-US" sz="1100" b="0" i="0" kern="1200">
              <a:latin typeface="Poppins" panose="00000500000000000000" pitchFamily="2" charset="0"/>
              <a:cs typeface="Poppins" panose="00000500000000000000" pitchFamily="2" charset="0"/>
            </a:rPr>
            <a:t>🌏 This global competition for outstanding contributions to </a:t>
          </a:r>
          <a:r>
            <a:rPr lang="en-US" sz="1100" i="0" kern="1200">
              <a:latin typeface="Poppins" panose="00000500000000000000" pitchFamily="2" charset="0"/>
              <a:cs typeface="Poppins" panose="00000500000000000000" pitchFamily="2" charset="0"/>
              <a:hlinkClick xmlns:r="http://schemas.openxmlformats.org/officeDocument/2006/relationships" r:id="rId1"/>
            </a:rPr>
            <a:t>#IndustrialDecarbonisation</a:t>
          </a:r>
          <a:r>
            <a:rPr lang="en-US" sz="1100" b="0" i="0" kern="1200">
              <a:latin typeface="Poppins" panose="00000500000000000000" pitchFamily="2" charset="0"/>
              <a:cs typeface="Poppins" panose="00000500000000000000" pitchFamily="2" charset="0"/>
            </a:rPr>
            <a:t> has 3 award categories:</a:t>
          </a:r>
          <a:br>
            <a:rPr lang="en-US" sz="1100" b="0" i="0" kern="1200">
              <a:latin typeface="Poppins" panose="00000500000000000000" pitchFamily="2" charset="0"/>
              <a:cs typeface="Poppins" panose="00000500000000000000" pitchFamily="2" charset="0"/>
            </a:rPr>
          </a:br>
          <a:br>
            <a:rPr lang="en-US" sz="1100" b="0" i="0" kern="1200">
              <a:latin typeface="Poppins" panose="00000500000000000000" pitchFamily="2" charset="0"/>
              <a:cs typeface="Poppins" panose="00000500000000000000" pitchFamily="2" charset="0"/>
            </a:rPr>
          </a:br>
          <a:r>
            <a:rPr lang="en-US" sz="1100" b="0" i="0" kern="1200">
              <a:latin typeface="Poppins" panose="00000500000000000000" pitchFamily="2" charset="0"/>
              <a:cs typeface="Poppins" panose="00000500000000000000" pitchFamily="2" charset="0"/>
            </a:rPr>
            <a:t>✨ Outstanding Projects</a:t>
          </a:r>
          <a:br>
            <a:rPr lang="en-US" sz="1100" b="0" i="0" kern="1200">
              <a:latin typeface="Poppins" panose="00000500000000000000" pitchFamily="2" charset="0"/>
              <a:cs typeface="Poppins" panose="00000500000000000000" pitchFamily="2" charset="0"/>
            </a:rPr>
          </a:br>
          <a:r>
            <a:rPr lang="en-US" sz="1100" b="0" i="0" kern="1200">
              <a:latin typeface="Poppins" panose="00000500000000000000" pitchFamily="2" charset="0"/>
              <a:cs typeface="Poppins" panose="00000500000000000000" pitchFamily="2" charset="0"/>
            </a:rPr>
            <a:t>✨ Female Innovators</a:t>
          </a:r>
          <a:br>
            <a:rPr lang="en-US" sz="1100" b="0" i="0" kern="1200">
              <a:latin typeface="Poppins" panose="00000500000000000000" pitchFamily="2" charset="0"/>
              <a:cs typeface="Poppins" panose="00000500000000000000" pitchFamily="2" charset="0"/>
            </a:rPr>
          </a:br>
          <a:r>
            <a:rPr lang="en-US" sz="1100" b="0" i="0" kern="1200">
              <a:latin typeface="Poppins" panose="00000500000000000000" pitchFamily="2" charset="0"/>
              <a:cs typeface="Poppins" panose="00000500000000000000" pitchFamily="2" charset="0"/>
            </a:rPr>
            <a:t>✨ Young Talents</a:t>
          </a:r>
          <a:br>
            <a:rPr lang="en-US" sz="1100" b="0" i="0" kern="1200">
              <a:latin typeface="Poppins" panose="00000500000000000000" pitchFamily="2" charset="0"/>
              <a:cs typeface="Poppins" panose="00000500000000000000" pitchFamily="2" charset="0"/>
            </a:rPr>
          </a:br>
          <a:br>
            <a:rPr lang="en-US" sz="1100" b="0" i="0" kern="1200">
              <a:latin typeface="Poppins" panose="00000500000000000000" pitchFamily="2" charset="0"/>
              <a:cs typeface="Poppins" panose="00000500000000000000" pitchFamily="2" charset="0"/>
            </a:rPr>
          </a:br>
          <a:r>
            <a:rPr lang="en-US" sz="1100" b="0" i="0" kern="1200">
              <a:latin typeface="Poppins" panose="00000500000000000000" pitchFamily="2" charset="0"/>
              <a:cs typeface="Poppins" panose="00000500000000000000" pitchFamily="2" charset="0"/>
            </a:rPr>
            <a:t>⭐And this year, there is a new prize. The best submission from the global south across all categories will be awarded the Prize for International Advancement in Industrial </a:t>
          </a:r>
          <a:r>
            <a:rPr lang="en-US" sz="1100" b="0" i="0" kern="1200" err="1">
              <a:latin typeface="Poppins" panose="00000500000000000000" pitchFamily="2" charset="0"/>
              <a:cs typeface="Poppins" panose="00000500000000000000" pitchFamily="2" charset="0"/>
            </a:rPr>
            <a:t>Decarbonisation</a:t>
          </a:r>
          <a:r>
            <a:rPr lang="en-US" sz="1100" b="0" i="0" kern="1200">
              <a:latin typeface="Poppins" panose="00000500000000000000" pitchFamily="2" charset="0"/>
              <a:cs typeface="Poppins" panose="00000500000000000000" pitchFamily="2" charset="0"/>
            </a:rPr>
            <a:t>.</a:t>
          </a:r>
          <a:br>
            <a:rPr lang="en-US" sz="1100" b="0" i="0" kern="1200">
              <a:latin typeface="Poppins" panose="00000500000000000000" pitchFamily="2" charset="0"/>
              <a:cs typeface="Poppins" panose="00000500000000000000" pitchFamily="2" charset="0"/>
            </a:rPr>
          </a:br>
          <a:br>
            <a:rPr lang="en-US" sz="1100" b="0" i="0" kern="1200">
              <a:latin typeface="Poppins" panose="00000500000000000000" pitchFamily="2" charset="0"/>
              <a:cs typeface="Poppins" panose="00000500000000000000" pitchFamily="2" charset="0"/>
            </a:rPr>
          </a:br>
          <a:r>
            <a:rPr lang="en-US" sz="1100" b="0" i="0" kern="1200">
              <a:latin typeface="Poppins" panose="00000500000000000000" pitchFamily="2" charset="0"/>
              <a:cs typeface="Poppins" panose="00000500000000000000" pitchFamily="2" charset="0"/>
            </a:rPr>
            <a:t>👉 Learn more and apply today: </a:t>
          </a:r>
          <a:r>
            <a:rPr lang="de-DE" sz="1200" kern="1200">
              <a:hlinkClick xmlns:r="http://schemas.openxmlformats.org/officeDocument/2006/relationships" r:id="rId2"/>
            </a:rPr>
            <a:t>NET-ZERO INDUSTRIES MISSION - Mission Innovation (mission-innovation.net)</a:t>
          </a:r>
          <a:br>
            <a:rPr lang="en-US" sz="1200" b="0" i="0" kern="1200">
              <a:latin typeface="Poppins" panose="00000500000000000000" pitchFamily="2" charset="0"/>
              <a:cs typeface="Poppins" panose="00000500000000000000" pitchFamily="2" charset="0"/>
            </a:rPr>
          </a:br>
          <a:br>
            <a:rPr lang="en-US" sz="1200" b="0" i="0" kern="1200">
              <a:latin typeface="Poppins" panose="00000500000000000000" pitchFamily="2" charset="0"/>
              <a:cs typeface="Poppins" panose="00000500000000000000" pitchFamily="2" charset="0"/>
            </a:rPr>
          </a:br>
          <a:r>
            <a:rPr lang="en-US" sz="1200" i="0" kern="1200">
              <a:latin typeface="Poppins" panose="00000500000000000000" pitchFamily="2" charset="0"/>
              <a:cs typeface="Poppins" panose="00000500000000000000" pitchFamily="2" charset="0"/>
            </a:rPr>
            <a:t>#</a:t>
          </a:r>
          <a:r>
            <a:rPr lang="en-US" sz="1200" kern="1200">
              <a:effectLst/>
              <a:latin typeface="Poppins" panose="00000500000000000000" pitchFamily="2" charset="0"/>
              <a:cs typeface="Poppins" panose="00000500000000000000" pitchFamily="2" charset="0"/>
            </a:rPr>
            <a:t>NIMAward2024</a:t>
          </a:r>
          <a:r>
            <a:rPr lang="en-US" sz="1200" b="0" i="0" kern="1200">
              <a:latin typeface="Poppins" panose="00000500000000000000" pitchFamily="2" charset="0"/>
              <a:cs typeface="Poppins" panose="00000500000000000000" pitchFamily="2" charset="0"/>
            </a:rPr>
            <a:t> </a:t>
          </a:r>
          <a:r>
            <a:rPr lang="en-US" sz="1200" i="0" kern="1200">
              <a:latin typeface="Poppins" panose="00000500000000000000" pitchFamily="2" charset="0"/>
              <a:cs typeface="Poppins" panose="00000500000000000000" pitchFamily="2" charset="0"/>
            </a:rPr>
            <a:t>#NIM #NetZero</a:t>
          </a:r>
          <a:r>
            <a:rPr lang="en-US" sz="1200" b="0" i="0" kern="1200">
              <a:latin typeface="Poppins" panose="00000500000000000000" pitchFamily="2" charset="0"/>
              <a:cs typeface="Poppins" panose="00000500000000000000" pitchFamily="2" charset="0"/>
            </a:rPr>
            <a:t> #Colloboration #Research</a:t>
          </a:r>
        </a:p>
        <a:p>
          <a:pPr marL="0" lvl="0" indent="0" algn="l" defTabSz="533400">
            <a:lnSpc>
              <a:spcPct val="90000"/>
            </a:lnSpc>
            <a:spcBef>
              <a:spcPct val="0"/>
            </a:spcBef>
            <a:spcAft>
              <a:spcPct val="35000"/>
            </a:spcAft>
            <a:buNone/>
          </a:pPr>
          <a:r>
            <a:rPr lang="en-US" sz="1200" kern="1200">
              <a:latin typeface="Poppins" panose="00000500000000000000" pitchFamily="2" charset="0"/>
              <a:cs typeface="Poppins" panose="00000500000000000000" pitchFamily="2" charset="0"/>
            </a:rPr>
            <a:t>@Mission Innovation </a:t>
          </a:r>
          <a:r>
            <a:rPr lang="en-US" sz="1200" b="0" i="0" kern="1200">
              <a:latin typeface="Poppins" panose="00000500000000000000" pitchFamily="2" charset="0"/>
              <a:cs typeface="Poppins" panose="00000500000000000000" pitchFamily="2" charset="0"/>
            </a:rPr>
            <a:t>@NIM - The Net-Zero Industries Mission</a:t>
          </a:r>
          <a:endParaRPr lang="en-US" sz="1200" kern="1200">
            <a:latin typeface="Poppins" panose="00000500000000000000" pitchFamily="2" charset="0"/>
            <a:cs typeface="Poppins" panose="00000500000000000000" pitchFamily="2" charset="0"/>
          </a:endParaRPr>
        </a:p>
      </dsp:txBody>
      <dsp:txXfrm>
        <a:off x="1041720" y="578702"/>
        <a:ext cx="4715235" cy="3781001"/>
      </dsp:txXfrm>
    </dsp:sp>
    <dsp:sp modelId="{EFDBE6C4-0010-40E7-876E-EFDC1B45F2AD}">
      <dsp:nvSpPr>
        <dsp:cNvPr id="0" name=""/>
        <dsp:cNvSpPr/>
      </dsp:nvSpPr>
      <dsp:spPr>
        <a:xfrm>
          <a:off x="6357169" y="2618"/>
          <a:ext cx="4950499" cy="40162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2A4E11-3382-4D0F-9C37-CB97A05D6AC2}">
      <dsp:nvSpPr>
        <dsp:cNvPr id="0" name=""/>
        <dsp:cNvSpPr/>
      </dsp:nvSpPr>
      <dsp:spPr>
        <a:xfrm>
          <a:off x="6839750" y="461070"/>
          <a:ext cx="4950499" cy="40162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e-DE" sz="1000" b="0" i="0" kern="1200">
              <a:latin typeface="Poppins" panose="00000500000000000000" pitchFamily="2" charset="0"/>
              <a:cs typeface="Poppins" panose="00000500000000000000" pitchFamily="2" charset="0"/>
            </a:rPr>
            <a:t>🌟 </a:t>
          </a:r>
          <a:r>
            <a:rPr lang="de-DE" sz="1100" b="0" i="0" kern="1200" err="1">
              <a:latin typeface="Poppins" panose="00000500000000000000" pitchFamily="2" charset="0"/>
              <a:cs typeface="Poppins" panose="00000500000000000000" pitchFamily="2" charset="0"/>
            </a:rPr>
            <a:t>Exciting</a:t>
          </a:r>
          <a:r>
            <a:rPr lang="de-DE" sz="1100" b="0" i="0" kern="1200">
              <a:latin typeface="Poppins" panose="00000500000000000000" pitchFamily="2" charset="0"/>
              <a:cs typeface="Poppins" panose="00000500000000000000" pitchFamily="2" charset="0"/>
            </a:rPr>
            <a:t> News! </a:t>
          </a:r>
          <a:r>
            <a:rPr lang="en-US" sz="1100" b="0" i="0" kern="1200">
              <a:latin typeface="Poppins" panose="00000500000000000000" pitchFamily="2" charset="0"/>
              <a:cs typeface="Poppins" panose="00000500000000000000" pitchFamily="2" charset="0"/>
            </a:rPr>
            <a:t>The Net-Zero Industries Award is back for 2024! </a:t>
          </a:r>
          <a:br>
            <a:rPr lang="en-US" sz="1100" b="0" i="0" kern="1200">
              <a:latin typeface="Poppins" panose="00000500000000000000" pitchFamily="2" charset="0"/>
              <a:cs typeface="Poppins" panose="00000500000000000000" pitchFamily="2" charset="0"/>
            </a:rPr>
          </a:br>
          <a:br>
            <a:rPr lang="en-US" sz="1100" b="0" i="0" kern="1200">
              <a:latin typeface="Poppins" panose="00000500000000000000" pitchFamily="2" charset="0"/>
              <a:cs typeface="Poppins" panose="00000500000000000000" pitchFamily="2" charset="0"/>
            </a:rPr>
          </a:br>
          <a:r>
            <a:rPr lang="en-US" sz="1100" b="0" i="0" kern="1200">
              <a:latin typeface="Poppins" panose="00000500000000000000" pitchFamily="2" charset="0"/>
              <a:cs typeface="Poppins" panose="00000500000000000000" pitchFamily="2" charset="0"/>
            </a:rPr>
            <a:t>We’re thrilled to announce the return of this global competition dedicated to </a:t>
          </a:r>
          <a:r>
            <a:rPr lang="en-US" sz="1100" b="0" i="0" kern="1200" err="1">
              <a:latin typeface="Poppins" panose="00000500000000000000" pitchFamily="2" charset="0"/>
              <a:cs typeface="Poppins" panose="00000500000000000000" pitchFamily="2" charset="0"/>
            </a:rPr>
            <a:t>recognising</a:t>
          </a:r>
          <a:r>
            <a:rPr lang="en-US" sz="1100" b="0" i="0" kern="1200">
              <a:latin typeface="Poppins" panose="00000500000000000000" pitchFamily="2" charset="0"/>
              <a:cs typeface="Poppins" panose="00000500000000000000" pitchFamily="2" charset="0"/>
            </a:rPr>
            <a:t> outstanding contributions to #IndustrialDecarbonisation. This year, @NIM - The Net-Zero Industries Mission is highlighting:
</a:t>
          </a:r>
          <a:r>
            <a:rPr lang="en-US" sz="1050" b="0" i="0" kern="1200">
              <a:latin typeface="Poppins" panose="00000500000000000000" pitchFamily="2" charset="0"/>
              <a:cs typeface="Poppins" panose="00000500000000000000" pitchFamily="2" charset="0"/>
            </a:rPr>
            <a:t>🏆 Outstanding Projects
👩‍🔬 Female Innovators
🌱 Young Talents</a:t>
          </a:r>
        </a:p>
        <a:p>
          <a:pPr marL="0" lvl="0" indent="0" algn="l" defTabSz="444500">
            <a:lnSpc>
              <a:spcPct val="90000"/>
            </a:lnSpc>
            <a:spcBef>
              <a:spcPct val="0"/>
            </a:spcBef>
            <a:spcAft>
              <a:spcPct val="35000"/>
            </a:spcAft>
            <a:buNone/>
          </a:pPr>
          <a:br>
            <a:rPr lang="en-US" sz="1100" b="0" i="0" kern="1200">
              <a:latin typeface="Poppins" panose="00000500000000000000" pitchFamily="2" charset="0"/>
              <a:cs typeface="Poppins" panose="00000500000000000000" pitchFamily="2" charset="0"/>
            </a:rPr>
          </a:br>
          <a:r>
            <a:rPr lang="en-US" sz="1100" b="0" i="0" kern="1200">
              <a:latin typeface="Poppins" panose="00000500000000000000" pitchFamily="2" charset="0"/>
              <a:cs typeface="Poppins" panose="00000500000000000000" pitchFamily="2" charset="0"/>
            </a:rPr>
            <a:t>⭐And this year, there is a new prize. The best submission from the global south across all categories will be awarded the Prize for International Advancement in Industrial </a:t>
          </a:r>
          <a:r>
            <a:rPr lang="en-US" sz="1100" b="0" i="0" kern="1200" err="1">
              <a:latin typeface="Poppins" panose="00000500000000000000" pitchFamily="2" charset="0"/>
              <a:cs typeface="Poppins" panose="00000500000000000000" pitchFamily="2" charset="0"/>
            </a:rPr>
            <a:t>Decarbonisation</a:t>
          </a:r>
          <a:r>
            <a:rPr lang="en-US" sz="1100" b="0" i="0" kern="1200">
              <a:latin typeface="Poppins" panose="00000500000000000000" pitchFamily="2" charset="0"/>
              <a:cs typeface="Poppins" panose="00000500000000000000" pitchFamily="2" charset="0"/>
            </a:rPr>
            <a:t>.</a:t>
          </a:r>
          <a:br>
            <a:rPr lang="en-US" sz="1100" b="0" i="0" kern="1200">
              <a:latin typeface="Poppins" panose="00000500000000000000" pitchFamily="2" charset="0"/>
              <a:cs typeface="Poppins" panose="00000500000000000000" pitchFamily="2" charset="0"/>
            </a:rPr>
          </a:br>
          <a:br>
            <a:rPr lang="en-US" sz="1100" b="0" i="0" kern="1200">
              <a:latin typeface="Poppins" panose="00000500000000000000" pitchFamily="2" charset="0"/>
              <a:cs typeface="Poppins" panose="00000500000000000000" pitchFamily="2" charset="0"/>
            </a:rPr>
          </a:br>
          <a:r>
            <a:rPr lang="en-US" sz="1100" b="0" i="0" kern="1200">
              <a:latin typeface="Poppins" panose="00000500000000000000" pitchFamily="2" charset="0"/>
              <a:cs typeface="Poppins" panose="00000500000000000000" pitchFamily="2" charset="0"/>
            </a:rPr>
            <a:t>👉 Apply today!: </a:t>
          </a:r>
          <a:r>
            <a:rPr lang="de-DE" sz="1100" kern="1200">
              <a:hlinkClick xmlns:r="http://schemas.openxmlformats.org/officeDocument/2006/relationships" r:id="rId2"/>
            </a:rPr>
            <a:t>NET-ZERO INDUSTRIES MISSION - Mission Innovation (mission-innovation.net)</a:t>
          </a:r>
          <a:br>
            <a:rPr lang="en-US" sz="1100" b="0" i="0" kern="1200">
              <a:latin typeface="Poppins" panose="00000500000000000000" pitchFamily="2" charset="0"/>
              <a:cs typeface="Poppins" panose="00000500000000000000" pitchFamily="2" charset="0"/>
            </a:rPr>
          </a:br>
          <a:br>
            <a:rPr lang="en-US" sz="1100" b="0" i="0" kern="1200">
              <a:latin typeface="Poppins" panose="00000500000000000000" pitchFamily="2" charset="0"/>
              <a:cs typeface="Poppins" panose="00000500000000000000" pitchFamily="2" charset="0"/>
            </a:rPr>
          </a:br>
          <a:r>
            <a:rPr lang="en-US" sz="1100" i="0" kern="1200">
              <a:latin typeface="Poppins" panose="00000500000000000000" pitchFamily="2" charset="0"/>
              <a:cs typeface="Poppins" panose="00000500000000000000" pitchFamily="2" charset="0"/>
            </a:rPr>
            <a:t>#</a:t>
          </a:r>
          <a:r>
            <a:rPr lang="en-US" sz="1100" kern="1200">
              <a:effectLst/>
              <a:latin typeface="Poppins" panose="00000500000000000000" pitchFamily="2" charset="0"/>
              <a:cs typeface="Poppins" panose="00000500000000000000" pitchFamily="2" charset="0"/>
            </a:rPr>
            <a:t>NIMAward2024</a:t>
          </a:r>
          <a:r>
            <a:rPr lang="en-US" sz="1100" b="0" i="0" kern="1200">
              <a:latin typeface="Poppins" panose="00000500000000000000" pitchFamily="2" charset="0"/>
              <a:cs typeface="Poppins" panose="00000500000000000000" pitchFamily="2" charset="0"/>
            </a:rPr>
            <a:t> </a:t>
          </a:r>
          <a:r>
            <a:rPr lang="en-US" sz="1100" i="0" kern="1200">
              <a:latin typeface="Poppins" panose="00000500000000000000" pitchFamily="2" charset="0"/>
              <a:cs typeface="Poppins" panose="00000500000000000000" pitchFamily="2" charset="0"/>
            </a:rPr>
            <a:t>#NIM #NetZero</a:t>
          </a:r>
          <a:r>
            <a:rPr lang="en-US" sz="1100" b="0" i="0" kern="1200">
              <a:latin typeface="Poppins" panose="00000500000000000000" pitchFamily="2" charset="0"/>
              <a:cs typeface="Poppins" panose="00000500000000000000" pitchFamily="2" charset="0"/>
            </a:rPr>
            <a:t> #Colloboration #Research</a:t>
          </a:r>
        </a:p>
        <a:p>
          <a:pPr marL="0" lvl="0" indent="0" algn="l" defTabSz="444500">
            <a:lnSpc>
              <a:spcPct val="90000"/>
            </a:lnSpc>
            <a:spcBef>
              <a:spcPct val="0"/>
            </a:spcBef>
            <a:spcAft>
              <a:spcPct val="35000"/>
            </a:spcAft>
            <a:buNone/>
          </a:pPr>
          <a:r>
            <a:rPr lang="en-US" sz="1100" kern="1200">
              <a:latin typeface="Poppins" panose="00000500000000000000" pitchFamily="2" charset="0"/>
              <a:cs typeface="Poppins" panose="00000500000000000000" pitchFamily="2" charset="0"/>
            </a:rPr>
            <a:t>@Mission Innovation</a:t>
          </a:r>
        </a:p>
      </dsp:txBody>
      <dsp:txXfrm>
        <a:off x="6957382" y="578702"/>
        <a:ext cx="4715235" cy="3781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FED92-FD2A-417F-8448-0610D58E90FD}">
      <dsp:nvSpPr>
        <dsp:cNvPr id="0" name=""/>
        <dsp:cNvSpPr/>
      </dsp:nvSpPr>
      <dsp:spPr>
        <a:xfrm>
          <a:off x="840242" y="5237"/>
          <a:ext cx="10551311" cy="40162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3A6F8C-C982-4671-AA4D-12255828A55C}">
      <dsp:nvSpPr>
        <dsp:cNvPr id="0" name=""/>
        <dsp:cNvSpPr/>
      </dsp:nvSpPr>
      <dsp:spPr>
        <a:xfrm>
          <a:off x="1322823" y="463689"/>
          <a:ext cx="10551311" cy="40162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latin typeface="Poppins" panose="00000500000000000000" pitchFamily="2" charset="0"/>
              <a:cs typeface="Poppins" panose="00000500000000000000" pitchFamily="2" charset="0"/>
            </a:rPr>
            <a:t>Net-Zero Industries Award 2024 - Global Competition Launched</a:t>
          </a:r>
        </a:p>
        <a:p>
          <a:pPr marL="0" lvl="0" indent="0" algn="l" defTabSz="622300">
            <a:lnSpc>
              <a:spcPct val="90000"/>
            </a:lnSpc>
            <a:spcBef>
              <a:spcPct val="0"/>
            </a:spcBef>
            <a:spcAft>
              <a:spcPct val="35000"/>
            </a:spcAft>
            <a:buNone/>
          </a:pPr>
          <a:r>
            <a:rPr lang="en-US" sz="1100" b="0" i="0" kern="1200">
              <a:latin typeface="Poppins" panose="00000500000000000000" pitchFamily="2" charset="0"/>
              <a:cs typeface="Poppins" panose="00000500000000000000" pitchFamily="2" charset="0"/>
            </a:rPr>
            <a:t>Outstanding projects and solutions, </a:t>
          </a:r>
          <a:r>
            <a:rPr lang="de-DE" sz="1100" b="0" i="0" kern="1200">
              <a:latin typeface="Poppins" panose="00000500000000000000" pitchFamily="2" charset="0"/>
              <a:cs typeface="Poppins" panose="00000500000000000000" pitchFamily="2" charset="0"/>
            </a:rPr>
            <a:t>Young Talents</a:t>
          </a:r>
          <a:r>
            <a:rPr lang="en-US" sz="1100" b="0" i="0" kern="1200">
              <a:latin typeface="Poppins" panose="00000500000000000000" pitchFamily="2" charset="0"/>
              <a:cs typeface="Poppins" panose="00000500000000000000" pitchFamily="2" charset="0"/>
            </a:rPr>
            <a:t>and </a:t>
          </a:r>
          <a:r>
            <a:rPr lang="en-US" sz="1100" b="0" i="0" kern="1200" err="1">
              <a:latin typeface="Poppins" panose="00000500000000000000" pitchFamily="2" charset="0"/>
              <a:cs typeface="Poppins" panose="00000500000000000000" pitchFamily="2" charset="0"/>
            </a:rPr>
            <a:t>and</a:t>
          </a:r>
          <a:r>
            <a:rPr lang="en-US" sz="1100" b="0" i="0" kern="1200">
              <a:latin typeface="Poppins" panose="00000500000000000000" pitchFamily="2" charset="0"/>
              <a:cs typeface="Poppins" panose="00000500000000000000" pitchFamily="2" charset="0"/>
            </a:rPr>
            <a:t> </a:t>
          </a:r>
          <a:r>
            <a:rPr lang="de-DE" sz="1100" b="0" i="0" kern="1200" err="1">
              <a:latin typeface="Poppins" panose="00000500000000000000" pitchFamily="2" charset="0"/>
              <a:cs typeface="Poppins" panose="00000500000000000000" pitchFamily="2" charset="0"/>
            </a:rPr>
            <a:t>Female</a:t>
          </a:r>
          <a:r>
            <a:rPr lang="de-DE" sz="1100" b="0" i="0" kern="1200">
              <a:latin typeface="Poppins" panose="00000500000000000000" pitchFamily="2" charset="0"/>
              <a:cs typeface="Poppins" panose="00000500000000000000" pitchFamily="2" charset="0"/>
            </a:rPr>
            <a:t> Innovators </a:t>
          </a:r>
          <a:r>
            <a:rPr lang="en-US" sz="1100" b="0" i="0" kern="1200">
              <a:latin typeface="Poppins" panose="00000500000000000000" pitchFamily="2" charset="0"/>
              <a:cs typeface="Poppins" panose="00000500000000000000" pitchFamily="2" charset="0"/>
            </a:rPr>
            <a:t>– in these three categories, the Net-Zero Industries Award 2024 will once again </a:t>
          </a:r>
          <a:r>
            <a:rPr lang="en-US" sz="1100" b="0" i="0" kern="1200" err="1">
              <a:latin typeface="Poppins" panose="00000500000000000000" pitchFamily="2" charset="0"/>
              <a:cs typeface="Poppins" panose="00000500000000000000" pitchFamily="2" charset="0"/>
            </a:rPr>
            <a:t>recognise</a:t>
          </a:r>
          <a:r>
            <a:rPr lang="en-US" sz="1100" b="0" i="0" kern="1200">
              <a:latin typeface="Poppins" panose="00000500000000000000" pitchFamily="2" charset="0"/>
              <a:cs typeface="Poppins" panose="00000500000000000000" pitchFamily="2" charset="0"/>
            </a:rPr>
            <a:t> extraordinary projects and commitments in the field of industrial </a:t>
          </a:r>
          <a:r>
            <a:rPr lang="en-US" sz="1100" b="0" i="0" kern="1200" err="1">
              <a:latin typeface="Poppins" panose="00000500000000000000" pitchFamily="2" charset="0"/>
              <a:cs typeface="Poppins" panose="00000500000000000000" pitchFamily="2" charset="0"/>
            </a:rPr>
            <a:t>decarbonisation</a:t>
          </a:r>
          <a:r>
            <a:rPr lang="en-US" sz="1100" b="0" i="0" kern="1200">
              <a:latin typeface="Poppins" panose="00000500000000000000" pitchFamily="2" charset="0"/>
              <a:cs typeface="Poppins" panose="00000500000000000000" pitchFamily="2" charset="0"/>
            </a:rPr>
            <a:t>.
The award is presented by the Net-Zero Industries Mission, a cross-country, governmental, and industry collaboration aimed at advancing and accelerating the adoption of </a:t>
          </a:r>
          <a:r>
            <a:rPr lang="en-US" sz="1100" b="0" i="0" kern="1200" err="1">
              <a:latin typeface="Poppins" panose="00000500000000000000" pitchFamily="2" charset="0"/>
              <a:cs typeface="Poppins" panose="00000500000000000000" pitchFamily="2" charset="0"/>
            </a:rPr>
            <a:t>decarbonisation</a:t>
          </a:r>
          <a:r>
            <a:rPr lang="en-US" sz="1100" b="0" i="0" kern="1200">
              <a:latin typeface="Poppins" panose="00000500000000000000" pitchFamily="2" charset="0"/>
              <a:cs typeface="Poppins" panose="00000500000000000000" pitchFamily="2" charset="0"/>
            </a:rPr>
            <a:t> technologies in energy-intensive industries.</a:t>
          </a:r>
        </a:p>
        <a:p>
          <a:pPr marL="0" lvl="0" indent="0" algn="l" defTabSz="622300">
            <a:lnSpc>
              <a:spcPct val="90000"/>
            </a:lnSpc>
            <a:spcBef>
              <a:spcPct val="0"/>
            </a:spcBef>
            <a:spcAft>
              <a:spcPct val="35000"/>
            </a:spcAft>
            <a:buNone/>
          </a:pPr>
          <a:r>
            <a:rPr lang="en-US" sz="1100" b="0" i="0" kern="1200">
              <a:latin typeface="Poppins" panose="00000500000000000000" pitchFamily="2" charset="0"/>
              <a:cs typeface="Poppins" panose="00000500000000000000" pitchFamily="2" charset="0"/>
            </a:rPr>
            <a:t>It is currently planned to hold the award ceremony at the 2024 United Nations Climate Change Conference (COP29) 11– 22 November in Baku, Azerbaijan.
Submission deadline: </a:t>
          </a:r>
          <a:r>
            <a:rPr lang="en-US" sz="1100" b="1" i="0" kern="1200">
              <a:latin typeface="Poppins" panose="00000500000000000000" pitchFamily="2" charset="0"/>
              <a:cs typeface="Poppins" panose="00000500000000000000" pitchFamily="2" charset="0"/>
            </a:rPr>
            <a:t>September 1, 2024, 24:00 CEST</a:t>
          </a:r>
        </a:p>
        <a:p>
          <a:pPr marL="0" lvl="0" indent="0" algn="l" defTabSz="622300">
            <a:lnSpc>
              <a:spcPct val="90000"/>
            </a:lnSpc>
            <a:spcBef>
              <a:spcPct val="0"/>
            </a:spcBef>
            <a:spcAft>
              <a:spcPct val="35000"/>
            </a:spcAft>
            <a:buNone/>
          </a:pPr>
          <a:r>
            <a:rPr lang="de-DE" sz="1100" b="0" i="0" kern="1200" err="1">
              <a:latin typeface="Poppins" panose="00000500000000000000" pitchFamily="2" charset="0"/>
              <a:cs typeface="Poppins" panose="00000500000000000000" pitchFamily="2" charset="0"/>
            </a:rPr>
            <a:t>Submit</a:t>
          </a:r>
          <a:r>
            <a:rPr lang="de-DE" sz="1100" b="0" i="0" kern="1200">
              <a:latin typeface="Poppins" panose="00000500000000000000" pitchFamily="2" charset="0"/>
              <a:cs typeface="Poppins" panose="00000500000000000000" pitchFamily="2" charset="0"/>
            </a:rPr>
            <a:t> </a:t>
          </a:r>
          <a:r>
            <a:rPr lang="de-DE" sz="1100" b="0" i="0" kern="1200" err="1">
              <a:latin typeface="Poppins" panose="00000500000000000000" pitchFamily="2" charset="0"/>
              <a:cs typeface="Poppins" panose="00000500000000000000" pitchFamily="2" charset="0"/>
            </a:rPr>
            <a:t>Now</a:t>
          </a:r>
          <a:r>
            <a:rPr lang="de-DE" sz="1100" b="0" i="0" kern="1200">
              <a:latin typeface="Poppins" panose="00000500000000000000" pitchFamily="2" charset="0"/>
              <a:cs typeface="Poppins" panose="00000500000000000000" pitchFamily="2" charset="0"/>
            </a:rPr>
            <a:t>: </a:t>
          </a:r>
          <a:r>
            <a:rPr lang="de-DE" sz="1100" kern="1200">
              <a:hlinkClick xmlns:r="http://schemas.openxmlformats.org/officeDocument/2006/relationships" r:id="rId1"/>
            </a:rPr>
            <a:t>NET-ZERO INDUSTRIES MISSION - Mission Innovation (mission-innovation.net)</a:t>
          </a:r>
          <a:endParaRPr lang="en-US" sz="1200" kern="1200">
            <a:latin typeface="Poppins" panose="00000500000000000000" pitchFamily="2" charset="0"/>
            <a:cs typeface="Poppins" panose="00000500000000000000" pitchFamily="2" charset="0"/>
          </a:endParaRPr>
        </a:p>
      </dsp:txBody>
      <dsp:txXfrm>
        <a:off x="1440455" y="581321"/>
        <a:ext cx="10316047" cy="378100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203F0C-CC54-AB4B-905D-16ED0054D28A}" type="datetimeFigureOut">
              <a:rPr lang="en-US" smtClean="0"/>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C04A68-B1D2-E64B-ADE7-EA6BD7F0C6C9}" type="slidenum">
              <a:rPr lang="en-US" smtClean="0"/>
              <a:t>‹Nr.›</a:t>
            </a:fld>
            <a:endParaRPr lang="en-US"/>
          </a:p>
        </p:txBody>
      </p:sp>
    </p:spTree>
    <p:extLst>
      <p:ext uri="{BB962C8B-B14F-4D97-AF65-F5344CB8AC3E}">
        <p14:creationId xmlns:p14="http://schemas.microsoft.com/office/powerpoint/2010/main" val="263049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Dark Blu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1FEB09-C381-C440-8377-8C7CDB4BA38A}"/>
              </a:ext>
            </a:extLst>
          </p:cNvPr>
          <p:cNvPicPr>
            <a:picLocks noChangeAspect="1"/>
          </p:cNvPicPr>
          <p:nvPr userDrawn="1"/>
        </p:nvPicPr>
        <p:blipFill rotWithShape="1">
          <a:blip r:embed="rId2"/>
          <a:srcRect l="-985" t="34291" r="31036" b="-1353"/>
          <a:stretch/>
        </p:blipFill>
        <p:spPr>
          <a:xfrm rot="5400000">
            <a:off x="6800914" y="1468831"/>
            <a:ext cx="5539610" cy="5242559"/>
          </a:xfrm>
          <a:prstGeom prst="rect">
            <a:avLst/>
          </a:prstGeom>
        </p:spPr>
      </p:pic>
      <p:sp>
        <p:nvSpPr>
          <p:cNvPr id="8" name="Title 1">
            <a:extLst>
              <a:ext uri="{FF2B5EF4-FFF2-40B4-BE49-F238E27FC236}">
                <a16:creationId xmlns:a16="http://schemas.microsoft.com/office/drawing/2014/main" id="{C7CB7B92-00B2-7541-97C0-D56237A9C427}"/>
              </a:ext>
            </a:extLst>
          </p:cNvPr>
          <p:cNvSpPr>
            <a:spLocks noGrp="1"/>
          </p:cNvSpPr>
          <p:nvPr>
            <p:ph type="ctrTitle"/>
          </p:nvPr>
        </p:nvSpPr>
        <p:spPr>
          <a:xfrm>
            <a:off x="783387" y="2584706"/>
            <a:ext cx="6313309" cy="1415143"/>
          </a:xfrm>
          <a:prstGeom prst="rect">
            <a:avLst/>
          </a:prstGeom>
        </p:spPr>
        <p:txBody>
          <a:bodyPr anchor="t">
            <a:noAutofit/>
          </a:bodyPr>
          <a:lstStyle>
            <a:lvl1pPr algn="l">
              <a:lnSpc>
                <a:spcPct val="100000"/>
              </a:lnSpc>
              <a:defRPr sz="4800" b="0" i="0" spc="-200" baseline="0">
                <a:solidFill>
                  <a:schemeClr val="bg1"/>
                </a:solidFill>
                <a:latin typeface="Poppins" pitchFamily="2" charset="77"/>
                <a:cs typeface="Poppins"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3E9AA7F9-2C1D-DB4B-B18E-42724776DF1F}"/>
              </a:ext>
            </a:extLst>
          </p:cNvPr>
          <p:cNvSpPr>
            <a:spLocks noGrp="1"/>
          </p:cNvSpPr>
          <p:nvPr>
            <p:ph type="subTitle" idx="1" hasCustomPrompt="1"/>
          </p:nvPr>
        </p:nvSpPr>
        <p:spPr>
          <a:xfrm>
            <a:off x="814513" y="4255424"/>
            <a:ext cx="6335192" cy="423563"/>
          </a:xfrm>
          <a:prstGeom prst="rect">
            <a:avLst/>
          </a:prstGeom>
        </p:spPr>
        <p:txBody>
          <a:bodyPr>
            <a:normAutofit/>
          </a:bodyPr>
          <a:lstStyle>
            <a:lvl1pPr marL="0" indent="0" algn="l">
              <a:buNone/>
              <a:defRPr sz="1800" b="0" i="0" spc="-30" baseline="0">
                <a:solidFill>
                  <a:schemeClr val="bg1"/>
                </a:solidFill>
                <a:latin typeface="Poppins Light" pitchFamily="2" charset="77"/>
                <a:cs typeface="Poppins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3" name="Picture 2" descr="Text&#10;&#10;Description automatically generated with low confidence">
            <a:extLst>
              <a:ext uri="{FF2B5EF4-FFF2-40B4-BE49-F238E27FC236}">
                <a16:creationId xmlns:a16="http://schemas.microsoft.com/office/drawing/2014/main" id="{72C17F42-CE5E-4A70-AEFD-408BFED8A26A}"/>
              </a:ext>
            </a:extLst>
          </p:cNvPr>
          <p:cNvPicPr>
            <a:picLocks noChangeAspect="1"/>
          </p:cNvPicPr>
          <p:nvPr userDrawn="1"/>
        </p:nvPicPr>
        <p:blipFill>
          <a:blip r:embed="rId3"/>
          <a:stretch>
            <a:fillRect/>
          </a:stretch>
        </p:blipFill>
        <p:spPr>
          <a:xfrm>
            <a:off x="814513" y="1147295"/>
            <a:ext cx="3084627" cy="927199"/>
          </a:xfrm>
          <a:prstGeom prst="rect">
            <a:avLst/>
          </a:prstGeom>
        </p:spPr>
      </p:pic>
    </p:spTree>
    <p:extLst>
      <p:ext uri="{BB962C8B-B14F-4D97-AF65-F5344CB8AC3E}">
        <p14:creationId xmlns:p14="http://schemas.microsoft.com/office/powerpoint/2010/main" val="1991955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Left Column &amp; Icon">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F0348AE7-EF6E-CB40-9E2E-DF8ACD64645A}"/>
              </a:ext>
            </a:extLst>
          </p:cNvPr>
          <p:cNvSpPr>
            <a:spLocks noGrp="1"/>
          </p:cNvSpPr>
          <p:nvPr>
            <p:ph idx="14"/>
          </p:nvPr>
        </p:nvSpPr>
        <p:spPr>
          <a:xfrm>
            <a:off x="537611" y="2261439"/>
            <a:ext cx="7281172" cy="3984615"/>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1">
            <a:extLst>
              <a:ext uri="{FF2B5EF4-FFF2-40B4-BE49-F238E27FC236}">
                <a16:creationId xmlns:a16="http://schemas.microsoft.com/office/drawing/2014/main" id="{13A5361A-DA9B-204D-95E7-FC0A694F8C70}"/>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pic>
        <p:nvPicPr>
          <p:cNvPr id="20" name="Picture 19">
            <a:extLst>
              <a:ext uri="{FF2B5EF4-FFF2-40B4-BE49-F238E27FC236}">
                <a16:creationId xmlns:a16="http://schemas.microsoft.com/office/drawing/2014/main" id="{50C09972-96BA-9242-B661-2ACB24DA6E73}"/>
              </a:ext>
            </a:extLst>
          </p:cNvPr>
          <p:cNvPicPr>
            <a:picLocks noChangeAspect="1"/>
          </p:cNvPicPr>
          <p:nvPr userDrawn="1"/>
        </p:nvPicPr>
        <p:blipFill rotWithShape="1">
          <a:blip r:embed="rId2"/>
          <a:srcRect l="-565" t="-1" r="45050" b="44815"/>
          <a:stretch/>
        </p:blipFill>
        <p:spPr>
          <a:xfrm>
            <a:off x="7876211" y="2623218"/>
            <a:ext cx="4315789" cy="4234782"/>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E5893951-7DA0-40B2-8274-EFB225A40C43}"/>
              </a:ext>
            </a:extLst>
          </p:cNvPr>
          <p:cNvPicPr>
            <a:picLocks noChangeAspect="1"/>
          </p:cNvPicPr>
          <p:nvPr userDrawn="1"/>
        </p:nvPicPr>
        <p:blipFill>
          <a:blip r:embed="rId3"/>
          <a:stretch>
            <a:fillRect/>
          </a:stretch>
        </p:blipFill>
        <p:spPr>
          <a:xfrm>
            <a:off x="8754803" y="346869"/>
            <a:ext cx="2780336" cy="835733"/>
          </a:xfrm>
          <a:prstGeom prst="rect">
            <a:avLst/>
          </a:prstGeom>
        </p:spPr>
      </p:pic>
    </p:spTree>
    <p:extLst>
      <p:ext uri="{BB962C8B-B14F-4D97-AF65-F5344CB8AC3E}">
        <p14:creationId xmlns:p14="http://schemas.microsoft.com/office/powerpoint/2010/main" val="2498552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amp; Large Picture">
    <p:spTree>
      <p:nvGrpSpPr>
        <p:cNvPr id="1" name=""/>
        <p:cNvGrpSpPr/>
        <p:nvPr/>
      </p:nvGrpSpPr>
      <p:grpSpPr>
        <a:xfrm>
          <a:off x="0" y="0"/>
          <a:ext cx="0" cy="0"/>
          <a:chOff x="0" y="0"/>
          <a:chExt cx="0" cy="0"/>
        </a:xfrm>
      </p:grpSpPr>
      <p:sp>
        <p:nvSpPr>
          <p:cNvPr id="9" name="Text Placeholder 29">
            <a:extLst>
              <a:ext uri="{FF2B5EF4-FFF2-40B4-BE49-F238E27FC236}">
                <a16:creationId xmlns:a16="http://schemas.microsoft.com/office/drawing/2014/main" id="{BE05A164-37DE-B74F-B02E-180CBB5B190E}"/>
              </a:ext>
            </a:extLst>
          </p:cNvPr>
          <p:cNvSpPr>
            <a:spLocks noGrp="1"/>
          </p:cNvSpPr>
          <p:nvPr>
            <p:ph type="body" sz="quarter" idx="14" hasCustomPrompt="1"/>
          </p:nvPr>
        </p:nvSpPr>
        <p:spPr>
          <a:xfrm>
            <a:off x="836611" y="3399504"/>
            <a:ext cx="3314469" cy="2812774"/>
          </a:xfrm>
          <a:prstGeom prst="rect">
            <a:avLst/>
          </a:prstGeom>
        </p:spPr>
        <p:txBody>
          <a:bodyPr anchor="t">
            <a:noAutofit/>
          </a:bodyPr>
          <a:lstStyle>
            <a:lvl1pPr marL="0" indent="0">
              <a:lnSpc>
                <a:spcPct val="130000"/>
              </a:lnSpc>
              <a:spcAft>
                <a:spcPts val="1200"/>
              </a:spcAft>
              <a:buNone/>
              <a:defRPr sz="1600" b="0" i="0">
                <a:solidFill>
                  <a:srgbClr val="009CDE"/>
                </a:solidFill>
                <a:latin typeface="Poppins" pitchFamily="2" charset="77"/>
                <a:ea typeface="Lato" panose="020F0502020204030203" pitchFamily="34" charset="0"/>
                <a:cs typeface="Poppins" pitchFamily="2" charset="77"/>
              </a:defRPr>
            </a:lvl1pPr>
          </a:lstStyle>
          <a:p>
            <a:pPr lvl="0"/>
            <a:r>
              <a:rPr lang="en-US"/>
              <a:t>Click to add text</a:t>
            </a:r>
          </a:p>
        </p:txBody>
      </p:sp>
      <p:sp>
        <p:nvSpPr>
          <p:cNvPr id="13" name="Title 1">
            <a:extLst>
              <a:ext uri="{FF2B5EF4-FFF2-40B4-BE49-F238E27FC236}">
                <a16:creationId xmlns:a16="http://schemas.microsoft.com/office/drawing/2014/main" id="{0D579838-15BE-6848-A038-7BA0F8713768}"/>
              </a:ext>
            </a:extLst>
          </p:cNvPr>
          <p:cNvSpPr>
            <a:spLocks noGrp="1"/>
          </p:cNvSpPr>
          <p:nvPr>
            <p:ph type="title"/>
          </p:nvPr>
        </p:nvSpPr>
        <p:spPr>
          <a:xfrm>
            <a:off x="533317" y="1246871"/>
            <a:ext cx="3617755" cy="2052920"/>
          </a:xfrm>
          <a:prstGeom prst="rect">
            <a:avLst/>
          </a:prstGeom>
        </p:spPr>
        <p:txBody>
          <a:bodyPr/>
          <a:lstStyle>
            <a:lvl1pPr>
              <a:lnSpc>
                <a:spcPct val="110000"/>
              </a:lnSpc>
              <a:defRPr sz="3200" spc="-100" baseline="0">
                <a:solidFill>
                  <a:srgbClr val="052E59"/>
                </a:solidFill>
                <a:latin typeface="Poppins" pitchFamily="2" charset="77"/>
                <a:cs typeface="Poppins" pitchFamily="2" charset="77"/>
              </a:defRPr>
            </a:lvl1pPr>
          </a:lstStyle>
          <a:p>
            <a:r>
              <a:rPr lang="en-GB"/>
              <a:t>Click to edit Master title</a:t>
            </a:r>
            <a:endParaRPr lang="en-US"/>
          </a:p>
        </p:txBody>
      </p:sp>
      <p:sp>
        <p:nvSpPr>
          <p:cNvPr id="7" name="Picture Placeholder 2">
            <a:extLst>
              <a:ext uri="{FF2B5EF4-FFF2-40B4-BE49-F238E27FC236}">
                <a16:creationId xmlns:a16="http://schemas.microsoft.com/office/drawing/2014/main" id="{0ADA6A50-4623-E743-A02E-D1F4B3F42F76}"/>
              </a:ext>
            </a:extLst>
          </p:cNvPr>
          <p:cNvSpPr>
            <a:spLocks noGrp="1"/>
          </p:cNvSpPr>
          <p:nvPr>
            <p:ph type="pic" idx="1"/>
          </p:nvPr>
        </p:nvSpPr>
        <p:spPr>
          <a:xfrm>
            <a:off x="4356244" y="1379349"/>
            <a:ext cx="7204318" cy="4862425"/>
          </a:xfrm>
          <a:prstGeom prst="rect">
            <a:avLst/>
          </a:prstGeom>
        </p:spPr>
        <p:txBody>
          <a:bodyPr anchor="ctr"/>
          <a:lstStyle>
            <a:lvl1pPr marL="0" indent="0" algn="ctr">
              <a:buNone/>
              <a:defRPr sz="3200">
                <a:latin typeface="Poppins" pitchFamily="2" charset="77"/>
                <a:cs typeface="Poppins"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descr="A picture containing logo&#10;&#10;Description automatically generated">
            <a:extLst>
              <a:ext uri="{FF2B5EF4-FFF2-40B4-BE49-F238E27FC236}">
                <a16:creationId xmlns:a16="http://schemas.microsoft.com/office/drawing/2014/main" id="{5BCD004C-FA62-46F0-8803-5172BE068DBD}"/>
              </a:ext>
            </a:extLst>
          </p:cNvPr>
          <p:cNvPicPr>
            <a:picLocks noChangeAspect="1"/>
          </p:cNvPicPr>
          <p:nvPr userDrawn="1"/>
        </p:nvPicPr>
        <p:blipFill>
          <a:blip r:embed="rId2"/>
          <a:stretch>
            <a:fillRect/>
          </a:stretch>
        </p:blipFill>
        <p:spPr>
          <a:xfrm>
            <a:off x="8754803" y="346869"/>
            <a:ext cx="2780336" cy="835733"/>
          </a:xfrm>
          <a:prstGeom prst="rect">
            <a:avLst/>
          </a:prstGeom>
        </p:spPr>
      </p:pic>
    </p:spTree>
    <p:extLst>
      <p:ext uri="{BB962C8B-B14F-4D97-AF65-F5344CB8AC3E}">
        <p14:creationId xmlns:p14="http://schemas.microsoft.com/office/powerpoint/2010/main" val="1514623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3ABA63-6DF9-6044-B036-6A639B4E6FC2}"/>
              </a:ext>
            </a:extLst>
          </p:cNvPr>
          <p:cNvSpPr>
            <a:spLocks noGrp="1"/>
          </p:cNvSpPr>
          <p:nvPr>
            <p:ph type="body" idx="1" hasCustomPrompt="1"/>
          </p:nvPr>
        </p:nvSpPr>
        <p:spPr>
          <a:xfrm>
            <a:off x="534906" y="2133993"/>
            <a:ext cx="5398166" cy="519525"/>
          </a:xfrm>
          <a:prstGeom prst="rect">
            <a:avLst/>
          </a:prstGeom>
        </p:spPr>
        <p:txBody>
          <a:bodyPr anchor="b"/>
          <a:lstStyle>
            <a:lvl1pPr marL="0" indent="0">
              <a:buNone/>
              <a:defRPr sz="1800" b="0" i="0">
                <a:solidFill>
                  <a:srgbClr val="009CDE"/>
                </a:solidFill>
                <a:latin typeface="Poppins Medium" pitchFamily="2" charset="77"/>
                <a:cs typeface="Poppins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subtitle styles</a:t>
            </a:r>
          </a:p>
        </p:txBody>
      </p:sp>
      <p:sp>
        <p:nvSpPr>
          <p:cNvPr id="5" name="Text Placeholder 4">
            <a:extLst>
              <a:ext uri="{FF2B5EF4-FFF2-40B4-BE49-F238E27FC236}">
                <a16:creationId xmlns:a16="http://schemas.microsoft.com/office/drawing/2014/main" id="{1F9609E5-5486-0945-B86A-2540E4E6F041}"/>
              </a:ext>
            </a:extLst>
          </p:cNvPr>
          <p:cNvSpPr>
            <a:spLocks noGrp="1"/>
          </p:cNvSpPr>
          <p:nvPr>
            <p:ph type="body" sz="quarter" idx="3" hasCustomPrompt="1"/>
          </p:nvPr>
        </p:nvSpPr>
        <p:spPr>
          <a:xfrm>
            <a:off x="6095999" y="2133993"/>
            <a:ext cx="5439147" cy="519525"/>
          </a:xfrm>
          <a:prstGeom prst="rect">
            <a:avLst/>
          </a:prstGeom>
        </p:spPr>
        <p:txBody>
          <a:bodyPr anchor="b"/>
          <a:lstStyle>
            <a:lvl1pPr marL="0" indent="0">
              <a:buNone/>
              <a:defRPr sz="1800" b="0" i="0">
                <a:solidFill>
                  <a:srgbClr val="009CDE"/>
                </a:solidFill>
                <a:latin typeface="Poppins Medium" pitchFamily="2" charset="77"/>
                <a:cs typeface="Poppins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subtitle styles</a:t>
            </a:r>
          </a:p>
        </p:txBody>
      </p:sp>
      <p:sp>
        <p:nvSpPr>
          <p:cNvPr id="9" name="Title 1">
            <a:extLst>
              <a:ext uri="{FF2B5EF4-FFF2-40B4-BE49-F238E27FC236}">
                <a16:creationId xmlns:a16="http://schemas.microsoft.com/office/drawing/2014/main" id="{876B0F8A-3FC1-F845-83E4-F97FA4D1B283}"/>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sp>
        <p:nvSpPr>
          <p:cNvPr id="14" name="Content Placeholder 2">
            <a:extLst>
              <a:ext uri="{FF2B5EF4-FFF2-40B4-BE49-F238E27FC236}">
                <a16:creationId xmlns:a16="http://schemas.microsoft.com/office/drawing/2014/main" id="{8E0D3F67-AC98-4145-96DC-5F2BA026A41F}"/>
              </a:ext>
            </a:extLst>
          </p:cNvPr>
          <p:cNvSpPr>
            <a:spLocks noGrp="1"/>
          </p:cNvSpPr>
          <p:nvPr>
            <p:ph idx="13"/>
          </p:nvPr>
        </p:nvSpPr>
        <p:spPr>
          <a:xfrm>
            <a:off x="6095999" y="2912012"/>
            <a:ext cx="5439147" cy="3319976"/>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575D68D3-D3B2-0746-9ED1-8728D05E422D}"/>
              </a:ext>
            </a:extLst>
          </p:cNvPr>
          <p:cNvSpPr>
            <a:spLocks noGrp="1"/>
          </p:cNvSpPr>
          <p:nvPr>
            <p:ph idx="14"/>
          </p:nvPr>
        </p:nvSpPr>
        <p:spPr>
          <a:xfrm>
            <a:off x="537611" y="2912012"/>
            <a:ext cx="5398166" cy="3319976"/>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descr="A picture containing logo&#10;&#10;Description automatically generated">
            <a:extLst>
              <a:ext uri="{FF2B5EF4-FFF2-40B4-BE49-F238E27FC236}">
                <a16:creationId xmlns:a16="http://schemas.microsoft.com/office/drawing/2014/main" id="{2D3AC423-8161-4D98-92D0-7EDD81C4DDB1}"/>
              </a:ext>
            </a:extLst>
          </p:cNvPr>
          <p:cNvPicPr>
            <a:picLocks noChangeAspect="1"/>
          </p:cNvPicPr>
          <p:nvPr userDrawn="1"/>
        </p:nvPicPr>
        <p:blipFill>
          <a:blip r:embed="rId2"/>
          <a:stretch>
            <a:fillRect/>
          </a:stretch>
        </p:blipFill>
        <p:spPr>
          <a:xfrm>
            <a:off x="8754803" y="346869"/>
            <a:ext cx="2780336" cy="835733"/>
          </a:xfrm>
          <a:prstGeom prst="rect">
            <a:avLst/>
          </a:prstGeom>
        </p:spPr>
      </p:pic>
    </p:spTree>
    <p:extLst>
      <p:ext uri="{BB962C8B-B14F-4D97-AF65-F5344CB8AC3E}">
        <p14:creationId xmlns:p14="http://schemas.microsoft.com/office/powerpoint/2010/main" val="673543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amp;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5D79B-86D6-A84D-9CF1-107B58B0ADBE}"/>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sp>
        <p:nvSpPr>
          <p:cNvPr id="22" name="Text Placeholder 29">
            <a:extLst>
              <a:ext uri="{FF2B5EF4-FFF2-40B4-BE49-F238E27FC236}">
                <a16:creationId xmlns:a16="http://schemas.microsoft.com/office/drawing/2014/main" id="{23FD52DF-503C-FA4F-A400-061F699E983B}"/>
              </a:ext>
            </a:extLst>
          </p:cNvPr>
          <p:cNvSpPr>
            <a:spLocks noGrp="1"/>
          </p:cNvSpPr>
          <p:nvPr>
            <p:ph type="body" sz="quarter" idx="14" hasCustomPrompt="1"/>
          </p:nvPr>
        </p:nvSpPr>
        <p:spPr>
          <a:xfrm>
            <a:off x="8054387" y="2259564"/>
            <a:ext cx="3480751" cy="3970548"/>
          </a:xfrm>
          <a:prstGeom prst="rect">
            <a:avLst/>
          </a:prstGeom>
        </p:spPr>
        <p:txBody>
          <a:bodyPr anchor="t">
            <a:noAutofit/>
          </a:bodyPr>
          <a:lstStyle>
            <a:lvl1pPr marL="0" indent="0">
              <a:lnSpc>
                <a:spcPct val="130000"/>
              </a:lnSpc>
              <a:spcAft>
                <a:spcPts val="1200"/>
              </a:spcAft>
              <a:buNone/>
              <a:defRPr sz="1600" b="0" i="0" spc="-30" baseline="0">
                <a:solidFill>
                  <a:srgbClr val="009CDE"/>
                </a:solidFill>
                <a:latin typeface="Poppins" pitchFamily="2" charset="77"/>
                <a:ea typeface="Lato" panose="020F0502020204030203" pitchFamily="34" charset="0"/>
                <a:cs typeface="Poppins" pitchFamily="2" charset="77"/>
              </a:defRPr>
            </a:lvl1pPr>
          </a:lstStyle>
          <a:p>
            <a:pPr lvl="0"/>
            <a:r>
              <a:rPr lang="en-US"/>
              <a:t>Click to add text</a:t>
            </a:r>
          </a:p>
        </p:txBody>
      </p:sp>
      <p:sp>
        <p:nvSpPr>
          <p:cNvPr id="12" name="Content Placeholder 2">
            <a:extLst>
              <a:ext uri="{FF2B5EF4-FFF2-40B4-BE49-F238E27FC236}">
                <a16:creationId xmlns:a16="http://schemas.microsoft.com/office/drawing/2014/main" id="{9F762F7A-60F4-B64F-8770-EB5CA595114A}"/>
              </a:ext>
            </a:extLst>
          </p:cNvPr>
          <p:cNvSpPr>
            <a:spLocks noGrp="1"/>
          </p:cNvSpPr>
          <p:nvPr>
            <p:ph idx="15"/>
          </p:nvPr>
        </p:nvSpPr>
        <p:spPr>
          <a:xfrm>
            <a:off x="537610" y="2261440"/>
            <a:ext cx="7106415" cy="3970548"/>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picture containing logo&#10;&#10;Description automatically generated">
            <a:extLst>
              <a:ext uri="{FF2B5EF4-FFF2-40B4-BE49-F238E27FC236}">
                <a16:creationId xmlns:a16="http://schemas.microsoft.com/office/drawing/2014/main" id="{B8CA21E5-D0D4-42C7-B116-884BD33CC9EB}"/>
              </a:ext>
            </a:extLst>
          </p:cNvPr>
          <p:cNvPicPr>
            <a:picLocks noChangeAspect="1"/>
          </p:cNvPicPr>
          <p:nvPr userDrawn="1"/>
        </p:nvPicPr>
        <p:blipFill>
          <a:blip r:embed="rId2"/>
          <a:stretch>
            <a:fillRect/>
          </a:stretch>
        </p:blipFill>
        <p:spPr>
          <a:xfrm>
            <a:off x="9704469" y="483570"/>
            <a:ext cx="1830678" cy="550278"/>
          </a:xfrm>
          <a:prstGeom prst="rect">
            <a:avLst/>
          </a:prstGeom>
        </p:spPr>
      </p:pic>
    </p:spTree>
    <p:extLst>
      <p:ext uri="{BB962C8B-B14F-4D97-AF65-F5344CB8AC3E}">
        <p14:creationId xmlns:p14="http://schemas.microsoft.com/office/powerpoint/2010/main" val="461087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1F5F4864-A992-BC43-93E2-BF9572C9D5B0}"/>
              </a:ext>
            </a:extLst>
          </p:cNvPr>
          <p:cNvSpPr>
            <a:spLocks noGrp="1"/>
          </p:cNvSpPr>
          <p:nvPr>
            <p:ph idx="13"/>
          </p:nvPr>
        </p:nvSpPr>
        <p:spPr>
          <a:xfrm>
            <a:off x="6095999" y="2261440"/>
            <a:ext cx="5439147" cy="3970548"/>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Content Placeholder 2">
            <a:extLst>
              <a:ext uri="{FF2B5EF4-FFF2-40B4-BE49-F238E27FC236}">
                <a16:creationId xmlns:a16="http://schemas.microsoft.com/office/drawing/2014/main" id="{A28A0998-BC35-6740-A00F-8297069EF551}"/>
              </a:ext>
            </a:extLst>
          </p:cNvPr>
          <p:cNvSpPr>
            <a:spLocks noGrp="1"/>
          </p:cNvSpPr>
          <p:nvPr>
            <p:ph idx="14"/>
          </p:nvPr>
        </p:nvSpPr>
        <p:spPr>
          <a:xfrm>
            <a:off x="537611" y="2261440"/>
            <a:ext cx="5398166" cy="3970548"/>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itle 1">
            <a:extLst>
              <a:ext uri="{FF2B5EF4-FFF2-40B4-BE49-F238E27FC236}">
                <a16:creationId xmlns:a16="http://schemas.microsoft.com/office/drawing/2014/main" id="{85645073-1A83-CD44-B551-013548F7962C}"/>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pic>
        <p:nvPicPr>
          <p:cNvPr id="7" name="Picture 6" descr="A picture containing logo&#10;&#10;Description automatically generated">
            <a:extLst>
              <a:ext uri="{FF2B5EF4-FFF2-40B4-BE49-F238E27FC236}">
                <a16:creationId xmlns:a16="http://schemas.microsoft.com/office/drawing/2014/main" id="{CFC56A35-D20A-441E-A762-DA7FD807C03D}"/>
              </a:ext>
            </a:extLst>
          </p:cNvPr>
          <p:cNvPicPr>
            <a:picLocks noChangeAspect="1"/>
          </p:cNvPicPr>
          <p:nvPr userDrawn="1"/>
        </p:nvPicPr>
        <p:blipFill>
          <a:blip r:embed="rId2"/>
          <a:stretch>
            <a:fillRect/>
          </a:stretch>
        </p:blipFill>
        <p:spPr>
          <a:xfrm>
            <a:off x="9704469" y="483570"/>
            <a:ext cx="1830678" cy="550278"/>
          </a:xfrm>
          <a:prstGeom prst="rect">
            <a:avLst/>
          </a:prstGeom>
        </p:spPr>
      </p:pic>
    </p:spTree>
    <p:extLst>
      <p:ext uri="{BB962C8B-B14F-4D97-AF65-F5344CB8AC3E}">
        <p14:creationId xmlns:p14="http://schemas.microsoft.com/office/powerpoint/2010/main" val="3324821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Left Column &amp; Icon">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F0348AE7-EF6E-CB40-9E2E-DF8ACD64645A}"/>
              </a:ext>
            </a:extLst>
          </p:cNvPr>
          <p:cNvSpPr>
            <a:spLocks noGrp="1"/>
          </p:cNvSpPr>
          <p:nvPr>
            <p:ph idx="14"/>
          </p:nvPr>
        </p:nvSpPr>
        <p:spPr>
          <a:xfrm>
            <a:off x="537611" y="2261439"/>
            <a:ext cx="7281172" cy="3984615"/>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1">
            <a:extLst>
              <a:ext uri="{FF2B5EF4-FFF2-40B4-BE49-F238E27FC236}">
                <a16:creationId xmlns:a16="http://schemas.microsoft.com/office/drawing/2014/main" id="{13A5361A-DA9B-204D-95E7-FC0A694F8C70}"/>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pic>
        <p:nvPicPr>
          <p:cNvPr id="20" name="Picture 19">
            <a:extLst>
              <a:ext uri="{FF2B5EF4-FFF2-40B4-BE49-F238E27FC236}">
                <a16:creationId xmlns:a16="http://schemas.microsoft.com/office/drawing/2014/main" id="{50C09972-96BA-9242-B661-2ACB24DA6E73}"/>
              </a:ext>
            </a:extLst>
          </p:cNvPr>
          <p:cNvPicPr>
            <a:picLocks noChangeAspect="1"/>
          </p:cNvPicPr>
          <p:nvPr userDrawn="1"/>
        </p:nvPicPr>
        <p:blipFill rotWithShape="1">
          <a:blip r:embed="rId2"/>
          <a:srcRect l="-565" t="-1" r="45050" b="44815"/>
          <a:stretch/>
        </p:blipFill>
        <p:spPr>
          <a:xfrm>
            <a:off x="7876211" y="2623218"/>
            <a:ext cx="4315789" cy="4234782"/>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C5DC8D3C-5E6F-4E6E-B206-6D36852175B5}"/>
              </a:ext>
            </a:extLst>
          </p:cNvPr>
          <p:cNvPicPr>
            <a:picLocks noChangeAspect="1"/>
          </p:cNvPicPr>
          <p:nvPr userDrawn="1"/>
        </p:nvPicPr>
        <p:blipFill>
          <a:blip r:embed="rId3"/>
          <a:stretch>
            <a:fillRect/>
          </a:stretch>
        </p:blipFill>
        <p:spPr>
          <a:xfrm>
            <a:off x="9704469" y="483570"/>
            <a:ext cx="1830678" cy="550278"/>
          </a:xfrm>
          <a:prstGeom prst="rect">
            <a:avLst/>
          </a:prstGeom>
        </p:spPr>
      </p:pic>
    </p:spTree>
    <p:extLst>
      <p:ext uri="{BB962C8B-B14F-4D97-AF65-F5344CB8AC3E}">
        <p14:creationId xmlns:p14="http://schemas.microsoft.com/office/powerpoint/2010/main" val="105392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amp; Large Picture">
    <p:spTree>
      <p:nvGrpSpPr>
        <p:cNvPr id="1" name=""/>
        <p:cNvGrpSpPr/>
        <p:nvPr/>
      </p:nvGrpSpPr>
      <p:grpSpPr>
        <a:xfrm>
          <a:off x="0" y="0"/>
          <a:ext cx="0" cy="0"/>
          <a:chOff x="0" y="0"/>
          <a:chExt cx="0" cy="0"/>
        </a:xfrm>
      </p:grpSpPr>
      <p:sp>
        <p:nvSpPr>
          <p:cNvPr id="9" name="Text Placeholder 29">
            <a:extLst>
              <a:ext uri="{FF2B5EF4-FFF2-40B4-BE49-F238E27FC236}">
                <a16:creationId xmlns:a16="http://schemas.microsoft.com/office/drawing/2014/main" id="{BE05A164-37DE-B74F-B02E-180CBB5B190E}"/>
              </a:ext>
            </a:extLst>
          </p:cNvPr>
          <p:cNvSpPr>
            <a:spLocks noGrp="1"/>
          </p:cNvSpPr>
          <p:nvPr>
            <p:ph type="body" sz="quarter" idx="14" hasCustomPrompt="1"/>
          </p:nvPr>
        </p:nvSpPr>
        <p:spPr>
          <a:xfrm>
            <a:off x="836611" y="3399504"/>
            <a:ext cx="3314469" cy="2812774"/>
          </a:xfrm>
          <a:prstGeom prst="rect">
            <a:avLst/>
          </a:prstGeom>
        </p:spPr>
        <p:txBody>
          <a:bodyPr anchor="t">
            <a:noAutofit/>
          </a:bodyPr>
          <a:lstStyle>
            <a:lvl1pPr marL="0" indent="0">
              <a:lnSpc>
                <a:spcPct val="130000"/>
              </a:lnSpc>
              <a:spcAft>
                <a:spcPts val="1200"/>
              </a:spcAft>
              <a:buNone/>
              <a:defRPr sz="1600" b="0" i="0">
                <a:solidFill>
                  <a:srgbClr val="009CDE"/>
                </a:solidFill>
                <a:latin typeface="Poppins" pitchFamily="2" charset="77"/>
                <a:ea typeface="Lato" panose="020F0502020204030203" pitchFamily="34" charset="0"/>
                <a:cs typeface="Poppins" pitchFamily="2" charset="77"/>
              </a:defRPr>
            </a:lvl1pPr>
          </a:lstStyle>
          <a:p>
            <a:pPr lvl="0"/>
            <a:r>
              <a:rPr lang="en-US"/>
              <a:t>Click to add text</a:t>
            </a:r>
          </a:p>
        </p:txBody>
      </p:sp>
      <p:sp>
        <p:nvSpPr>
          <p:cNvPr id="13" name="Title 1">
            <a:extLst>
              <a:ext uri="{FF2B5EF4-FFF2-40B4-BE49-F238E27FC236}">
                <a16:creationId xmlns:a16="http://schemas.microsoft.com/office/drawing/2014/main" id="{0D579838-15BE-6848-A038-7BA0F8713768}"/>
              </a:ext>
            </a:extLst>
          </p:cNvPr>
          <p:cNvSpPr>
            <a:spLocks noGrp="1"/>
          </p:cNvSpPr>
          <p:nvPr>
            <p:ph type="title"/>
          </p:nvPr>
        </p:nvSpPr>
        <p:spPr>
          <a:xfrm>
            <a:off x="533317" y="1246871"/>
            <a:ext cx="3617755" cy="2052920"/>
          </a:xfrm>
          <a:prstGeom prst="rect">
            <a:avLst/>
          </a:prstGeom>
        </p:spPr>
        <p:txBody>
          <a:bodyPr/>
          <a:lstStyle>
            <a:lvl1pPr>
              <a:lnSpc>
                <a:spcPct val="110000"/>
              </a:lnSpc>
              <a:defRPr sz="3200" spc="-100" baseline="0">
                <a:solidFill>
                  <a:srgbClr val="052E59"/>
                </a:solidFill>
                <a:latin typeface="Poppins" pitchFamily="2" charset="77"/>
                <a:cs typeface="Poppins" pitchFamily="2" charset="77"/>
              </a:defRPr>
            </a:lvl1pPr>
          </a:lstStyle>
          <a:p>
            <a:r>
              <a:rPr lang="en-GB"/>
              <a:t>Click to edit Master title</a:t>
            </a:r>
            <a:endParaRPr lang="en-US"/>
          </a:p>
        </p:txBody>
      </p:sp>
      <p:sp>
        <p:nvSpPr>
          <p:cNvPr id="7" name="Picture Placeholder 2">
            <a:extLst>
              <a:ext uri="{FF2B5EF4-FFF2-40B4-BE49-F238E27FC236}">
                <a16:creationId xmlns:a16="http://schemas.microsoft.com/office/drawing/2014/main" id="{0ADA6A50-4623-E743-A02E-D1F4B3F42F76}"/>
              </a:ext>
            </a:extLst>
          </p:cNvPr>
          <p:cNvSpPr>
            <a:spLocks noGrp="1"/>
          </p:cNvSpPr>
          <p:nvPr>
            <p:ph type="pic" idx="1"/>
          </p:nvPr>
        </p:nvSpPr>
        <p:spPr>
          <a:xfrm>
            <a:off x="4356244" y="1379349"/>
            <a:ext cx="7204318" cy="4862425"/>
          </a:xfrm>
          <a:prstGeom prst="rect">
            <a:avLst/>
          </a:prstGeom>
        </p:spPr>
        <p:txBody>
          <a:bodyPr anchor="ctr"/>
          <a:lstStyle>
            <a:lvl1pPr marL="0" indent="0" algn="ctr">
              <a:buNone/>
              <a:defRPr sz="3200">
                <a:latin typeface="Poppins" pitchFamily="2" charset="77"/>
                <a:cs typeface="Poppins"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8" name="Picture 7" descr="A picture containing logo&#10;&#10;Description automatically generated">
            <a:extLst>
              <a:ext uri="{FF2B5EF4-FFF2-40B4-BE49-F238E27FC236}">
                <a16:creationId xmlns:a16="http://schemas.microsoft.com/office/drawing/2014/main" id="{4E499E98-B819-4D1C-A1F1-B9EC2052B9B8}"/>
              </a:ext>
            </a:extLst>
          </p:cNvPr>
          <p:cNvPicPr>
            <a:picLocks noChangeAspect="1"/>
          </p:cNvPicPr>
          <p:nvPr userDrawn="1"/>
        </p:nvPicPr>
        <p:blipFill>
          <a:blip r:embed="rId2"/>
          <a:stretch>
            <a:fillRect/>
          </a:stretch>
        </p:blipFill>
        <p:spPr>
          <a:xfrm>
            <a:off x="9704469" y="483570"/>
            <a:ext cx="1830678" cy="550278"/>
          </a:xfrm>
          <a:prstGeom prst="rect">
            <a:avLst/>
          </a:prstGeom>
        </p:spPr>
      </p:pic>
    </p:spTree>
    <p:extLst>
      <p:ext uri="{BB962C8B-B14F-4D97-AF65-F5344CB8AC3E}">
        <p14:creationId xmlns:p14="http://schemas.microsoft.com/office/powerpoint/2010/main" val="752243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3ABA63-6DF9-6044-B036-6A639B4E6FC2}"/>
              </a:ext>
            </a:extLst>
          </p:cNvPr>
          <p:cNvSpPr>
            <a:spLocks noGrp="1"/>
          </p:cNvSpPr>
          <p:nvPr>
            <p:ph type="body" idx="1" hasCustomPrompt="1"/>
          </p:nvPr>
        </p:nvSpPr>
        <p:spPr>
          <a:xfrm>
            <a:off x="534906" y="2133993"/>
            <a:ext cx="5398166" cy="519525"/>
          </a:xfrm>
          <a:prstGeom prst="rect">
            <a:avLst/>
          </a:prstGeom>
        </p:spPr>
        <p:txBody>
          <a:bodyPr anchor="b"/>
          <a:lstStyle>
            <a:lvl1pPr marL="0" indent="0">
              <a:buNone/>
              <a:defRPr sz="1800" b="0" i="0">
                <a:solidFill>
                  <a:srgbClr val="009CDE"/>
                </a:solidFill>
                <a:latin typeface="Poppins Medium" pitchFamily="2" charset="77"/>
                <a:cs typeface="Poppins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subtitle styles</a:t>
            </a:r>
          </a:p>
        </p:txBody>
      </p:sp>
      <p:sp>
        <p:nvSpPr>
          <p:cNvPr id="5" name="Text Placeholder 4">
            <a:extLst>
              <a:ext uri="{FF2B5EF4-FFF2-40B4-BE49-F238E27FC236}">
                <a16:creationId xmlns:a16="http://schemas.microsoft.com/office/drawing/2014/main" id="{1F9609E5-5486-0945-B86A-2540E4E6F041}"/>
              </a:ext>
            </a:extLst>
          </p:cNvPr>
          <p:cNvSpPr>
            <a:spLocks noGrp="1"/>
          </p:cNvSpPr>
          <p:nvPr>
            <p:ph type="body" sz="quarter" idx="3" hasCustomPrompt="1"/>
          </p:nvPr>
        </p:nvSpPr>
        <p:spPr>
          <a:xfrm>
            <a:off x="6095999" y="2133993"/>
            <a:ext cx="5439147" cy="519525"/>
          </a:xfrm>
          <a:prstGeom prst="rect">
            <a:avLst/>
          </a:prstGeom>
        </p:spPr>
        <p:txBody>
          <a:bodyPr anchor="b"/>
          <a:lstStyle>
            <a:lvl1pPr marL="0" indent="0">
              <a:buNone/>
              <a:defRPr sz="1800" b="0" i="0">
                <a:solidFill>
                  <a:srgbClr val="009CDE"/>
                </a:solidFill>
                <a:latin typeface="Poppins Medium" pitchFamily="2" charset="77"/>
                <a:cs typeface="Poppins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subtitle styles</a:t>
            </a:r>
          </a:p>
        </p:txBody>
      </p:sp>
      <p:sp>
        <p:nvSpPr>
          <p:cNvPr id="9" name="Title 1">
            <a:extLst>
              <a:ext uri="{FF2B5EF4-FFF2-40B4-BE49-F238E27FC236}">
                <a16:creationId xmlns:a16="http://schemas.microsoft.com/office/drawing/2014/main" id="{876B0F8A-3FC1-F845-83E4-F97FA4D1B283}"/>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sp>
        <p:nvSpPr>
          <p:cNvPr id="14" name="Content Placeholder 2">
            <a:extLst>
              <a:ext uri="{FF2B5EF4-FFF2-40B4-BE49-F238E27FC236}">
                <a16:creationId xmlns:a16="http://schemas.microsoft.com/office/drawing/2014/main" id="{8E0D3F67-AC98-4145-96DC-5F2BA026A41F}"/>
              </a:ext>
            </a:extLst>
          </p:cNvPr>
          <p:cNvSpPr>
            <a:spLocks noGrp="1"/>
          </p:cNvSpPr>
          <p:nvPr>
            <p:ph idx="13"/>
          </p:nvPr>
        </p:nvSpPr>
        <p:spPr>
          <a:xfrm>
            <a:off x="6095999" y="2912012"/>
            <a:ext cx="5439147" cy="3319976"/>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575D68D3-D3B2-0746-9ED1-8728D05E422D}"/>
              </a:ext>
            </a:extLst>
          </p:cNvPr>
          <p:cNvSpPr>
            <a:spLocks noGrp="1"/>
          </p:cNvSpPr>
          <p:nvPr>
            <p:ph idx="14"/>
          </p:nvPr>
        </p:nvSpPr>
        <p:spPr>
          <a:xfrm>
            <a:off x="537611" y="2912012"/>
            <a:ext cx="5398166" cy="3319976"/>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picture containing logo&#10;&#10;Description automatically generated">
            <a:extLst>
              <a:ext uri="{FF2B5EF4-FFF2-40B4-BE49-F238E27FC236}">
                <a16:creationId xmlns:a16="http://schemas.microsoft.com/office/drawing/2014/main" id="{0EB2E5FD-8B4E-417D-A669-026484F23A48}"/>
              </a:ext>
            </a:extLst>
          </p:cNvPr>
          <p:cNvPicPr>
            <a:picLocks noChangeAspect="1"/>
          </p:cNvPicPr>
          <p:nvPr userDrawn="1"/>
        </p:nvPicPr>
        <p:blipFill>
          <a:blip r:embed="rId2"/>
          <a:stretch>
            <a:fillRect/>
          </a:stretch>
        </p:blipFill>
        <p:spPr>
          <a:xfrm>
            <a:off x="9704469" y="483570"/>
            <a:ext cx="1830678" cy="550278"/>
          </a:xfrm>
          <a:prstGeom prst="rect">
            <a:avLst/>
          </a:prstGeom>
        </p:spPr>
      </p:pic>
    </p:spTree>
    <p:extLst>
      <p:ext uri="{BB962C8B-B14F-4D97-AF65-F5344CB8AC3E}">
        <p14:creationId xmlns:p14="http://schemas.microsoft.com/office/powerpoint/2010/main" val="1851530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id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029860-61CE-FD4B-BDF3-DEA8219B763F}"/>
              </a:ext>
            </a:extLst>
          </p:cNvPr>
          <p:cNvPicPr>
            <a:picLocks noChangeAspect="1"/>
          </p:cNvPicPr>
          <p:nvPr userDrawn="1"/>
        </p:nvPicPr>
        <p:blipFill>
          <a:blip r:embed="rId2"/>
          <a:stretch>
            <a:fillRect/>
          </a:stretch>
        </p:blipFill>
        <p:spPr>
          <a:xfrm>
            <a:off x="-1" y="0"/>
            <a:ext cx="12195313" cy="6858000"/>
          </a:xfrm>
          <a:prstGeom prst="rect">
            <a:avLst/>
          </a:prstGeom>
        </p:spPr>
      </p:pic>
    </p:spTree>
    <p:extLst>
      <p:ext uri="{BB962C8B-B14F-4D97-AF65-F5344CB8AC3E}">
        <p14:creationId xmlns:p14="http://schemas.microsoft.com/office/powerpoint/2010/main" val="1173591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1E907-5B86-4DEA-8B67-BE39DA80F3E7}"/>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DC27BE0F-0B8B-4057-A846-7BFA94C3CE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840414B6-BF01-4FCF-A706-F8DC0A6A4D2A}"/>
              </a:ext>
            </a:extLst>
          </p:cNvPr>
          <p:cNvSpPr>
            <a:spLocks noGrp="1"/>
          </p:cNvSpPr>
          <p:nvPr>
            <p:ph type="dt" sz="half" idx="10"/>
          </p:nvPr>
        </p:nvSpPr>
        <p:spPr/>
        <p:txBody>
          <a:bodyPr/>
          <a:lstStyle/>
          <a:p>
            <a:fld id="{F9066CE7-3F76-4BF7-8A43-A73B2A3DC7F2}" type="datetimeFigureOut">
              <a:rPr lang="de-DE" smtClean="0"/>
              <a:t>18.06.2024</a:t>
            </a:fld>
            <a:endParaRPr lang="de-DE"/>
          </a:p>
        </p:txBody>
      </p:sp>
      <p:sp>
        <p:nvSpPr>
          <p:cNvPr id="5" name="Footer Placeholder 4">
            <a:extLst>
              <a:ext uri="{FF2B5EF4-FFF2-40B4-BE49-F238E27FC236}">
                <a16:creationId xmlns:a16="http://schemas.microsoft.com/office/drawing/2014/main" id="{263DFBF1-9D68-4840-AF40-B3E98B657B21}"/>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7912893B-57CC-4213-9138-1FD47E5B93F3}"/>
              </a:ext>
            </a:extLst>
          </p:cNvPr>
          <p:cNvSpPr>
            <a:spLocks noGrp="1"/>
          </p:cNvSpPr>
          <p:nvPr>
            <p:ph type="sldNum" sz="quarter" idx="12"/>
          </p:nvPr>
        </p:nvSpPr>
        <p:spPr/>
        <p:txBody>
          <a:bodyPr/>
          <a:lstStyle/>
          <a:p>
            <a:fld id="{01CCE873-2ED0-4B73-86CB-C9ED3C658258}" type="slidenum">
              <a:rPr lang="de-DE" smtClean="0"/>
              <a:t>‹Nr.›</a:t>
            </a:fld>
            <a:endParaRPr lang="de-DE"/>
          </a:p>
        </p:txBody>
      </p:sp>
    </p:spTree>
    <p:extLst>
      <p:ext uri="{BB962C8B-B14F-4D97-AF65-F5344CB8AC3E}">
        <p14:creationId xmlns:p14="http://schemas.microsoft.com/office/powerpoint/2010/main" val="789722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White">
    <p:bg>
      <p:bgPr>
        <a:solidFill>
          <a:srgbClr val="F9FBFF">
            <a:alpha val="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04946D-ECD9-5B49-BBAD-D6780244D6BA}"/>
              </a:ext>
            </a:extLst>
          </p:cNvPr>
          <p:cNvPicPr>
            <a:picLocks noChangeAspect="1"/>
          </p:cNvPicPr>
          <p:nvPr userDrawn="1"/>
        </p:nvPicPr>
        <p:blipFill rotWithShape="1">
          <a:blip r:embed="rId2"/>
          <a:srcRect l="185" r="51482" b="30065"/>
          <a:stretch/>
        </p:blipFill>
        <p:spPr>
          <a:xfrm>
            <a:off x="7679880" y="413533"/>
            <a:ext cx="4512120" cy="6444467"/>
          </a:xfrm>
          <a:prstGeom prst="rect">
            <a:avLst/>
          </a:prstGeom>
        </p:spPr>
      </p:pic>
      <p:sp>
        <p:nvSpPr>
          <p:cNvPr id="14" name="Title 1">
            <a:extLst>
              <a:ext uri="{FF2B5EF4-FFF2-40B4-BE49-F238E27FC236}">
                <a16:creationId xmlns:a16="http://schemas.microsoft.com/office/drawing/2014/main" id="{A0518794-AA56-A84A-B220-54B210336B5F}"/>
              </a:ext>
            </a:extLst>
          </p:cNvPr>
          <p:cNvSpPr>
            <a:spLocks noGrp="1"/>
          </p:cNvSpPr>
          <p:nvPr>
            <p:ph type="ctrTitle"/>
          </p:nvPr>
        </p:nvSpPr>
        <p:spPr>
          <a:xfrm>
            <a:off x="783387" y="2584706"/>
            <a:ext cx="6313309" cy="1415143"/>
          </a:xfrm>
          <a:prstGeom prst="rect">
            <a:avLst/>
          </a:prstGeom>
        </p:spPr>
        <p:txBody>
          <a:bodyPr anchor="t">
            <a:noAutofit/>
          </a:bodyPr>
          <a:lstStyle>
            <a:lvl1pPr algn="l">
              <a:lnSpc>
                <a:spcPct val="100000"/>
              </a:lnSpc>
              <a:defRPr sz="4800" b="0" i="0" spc="-200" baseline="0">
                <a:solidFill>
                  <a:srgbClr val="052E59"/>
                </a:solidFill>
                <a:latin typeface="Poppins" pitchFamily="2" charset="77"/>
                <a:cs typeface="Poppins" pitchFamily="2" charset="77"/>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C7AF94B-07F4-B74C-9F7F-F11EE969FF83}"/>
              </a:ext>
            </a:extLst>
          </p:cNvPr>
          <p:cNvSpPr>
            <a:spLocks noGrp="1"/>
          </p:cNvSpPr>
          <p:nvPr>
            <p:ph type="subTitle" idx="1" hasCustomPrompt="1"/>
          </p:nvPr>
        </p:nvSpPr>
        <p:spPr>
          <a:xfrm>
            <a:off x="814513" y="4255424"/>
            <a:ext cx="6335192" cy="423563"/>
          </a:xfrm>
          <a:prstGeom prst="rect">
            <a:avLst/>
          </a:prstGeom>
        </p:spPr>
        <p:txBody>
          <a:bodyPr>
            <a:normAutofit/>
          </a:bodyPr>
          <a:lstStyle>
            <a:lvl1pPr marL="0" indent="0" algn="l">
              <a:buNone/>
              <a:defRPr sz="1800" b="0" i="0" spc="-30" baseline="0">
                <a:solidFill>
                  <a:srgbClr val="052E59"/>
                </a:solidFill>
                <a:latin typeface="Poppins Light" pitchFamily="2" charset="77"/>
                <a:cs typeface="Poppins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descr="A picture containing logo&#10;&#10;Description automatically generated">
            <a:extLst>
              <a:ext uri="{FF2B5EF4-FFF2-40B4-BE49-F238E27FC236}">
                <a16:creationId xmlns:a16="http://schemas.microsoft.com/office/drawing/2014/main" id="{ECBE35F5-49A1-42F9-89A4-7648F5DF840F}"/>
              </a:ext>
            </a:extLst>
          </p:cNvPr>
          <p:cNvPicPr>
            <a:picLocks noChangeAspect="1"/>
          </p:cNvPicPr>
          <p:nvPr userDrawn="1"/>
        </p:nvPicPr>
        <p:blipFill>
          <a:blip r:embed="rId3"/>
          <a:stretch>
            <a:fillRect/>
          </a:stretch>
        </p:blipFill>
        <p:spPr>
          <a:xfrm>
            <a:off x="689105" y="1028356"/>
            <a:ext cx="2780336" cy="835733"/>
          </a:xfrm>
          <a:prstGeom prst="rect">
            <a:avLst/>
          </a:prstGeom>
        </p:spPr>
      </p:pic>
    </p:spTree>
    <p:extLst>
      <p:ext uri="{BB962C8B-B14F-4D97-AF65-F5344CB8AC3E}">
        <p14:creationId xmlns:p14="http://schemas.microsoft.com/office/powerpoint/2010/main" val="1776640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vider - Dark Blue">
    <p:bg>
      <p:bgPr>
        <a:solidFill>
          <a:srgbClr val="052E5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65D5DE3-E3A3-6C4C-B7F6-DF8DB78117BE}"/>
              </a:ext>
            </a:extLst>
          </p:cNvPr>
          <p:cNvSpPr>
            <a:spLocks noGrp="1"/>
          </p:cNvSpPr>
          <p:nvPr>
            <p:ph type="title" hasCustomPrompt="1"/>
          </p:nvPr>
        </p:nvSpPr>
        <p:spPr>
          <a:xfrm>
            <a:off x="540975" y="2570493"/>
            <a:ext cx="5460579" cy="1403530"/>
          </a:xfrm>
          <a:prstGeom prst="rect">
            <a:avLst/>
          </a:prstGeom>
        </p:spPr>
        <p:txBody>
          <a:bodyPr/>
          <a:lstStyle>
            <a:lvl1pPr>
              <a:defRPr spc="-200" baseline="0">
                <a:solidFill>
                  <a:schemeClr val="bg1"/>
                </a:solidFill>
                <a:latin typeface="Poppins" pitchFamily="2" charset="77"/>
                <a:cs typeface="Poppins" pitchFamily="2" charset="77"/>
              </a:defRPr>
            </a:lvl1pPr>
          </a:lstStyle>
          <a:p>
            <a:r>
              <a:rPr lang="en-GB"/>
              <a:t>Click to edit text</a:t>
            </a:r>
            <a:endParaRPr lang="en-US"/>
          </a:p>
        </p:txBody>
      </p:sp>
      <p:sp>
        <p:nvSpPr>
          <p:cNvPr id="10" name="Content Placeholder 2">
            <a:extLst>
              <a:ext uri="{FF2B5EF4-FFF2-40B4-BE49-F238E27FC236}">
                <a16:creationId xmlns:a16="http://schemas.microsoft.com/office/drawing/2014/main" id="{842C86DD-F76A-2F44-B9C9-36697E820FDE}"/>
              </a:ext>
            </a:extLst>
          </p:cNvPr>
          <p:cNvSpPr>
            <a:spLocks noGrp="1"/>
          </p:cNvSpPr>
          <p:nvPr>
            <p:ph idx="1" hasCustomPrompt="1"/>
          </p:nvPr>
        </p:nvSpPr>
        <p:spPr>
          <a:xfrm>
            <a:off x="540975" y="3974023"/>
            <a:ext cx="5460580" cy="1997594"/>
          </a:xfrm>
          <a:prstGeom prst="rect">
            <a:avLst/>
          </a:prstGeom>
        </p:spPr>
        <p:txBody>
          <a:bodyPr>
            <a:normAutofit/>
          </a:bodyPr>
          <a:lstStyle>
            <a:lvl1pPr marL="0" indent="0">
              <a:lnSpc>
                <a:spcPct val="110000"/>
              </a:lnSpc>
              <a:spcAft>
                <a:spcPts val="1200"/>
              </a:spcAft>
              <a:buClr>
                <a:srgbClr val="009CDE"/>
              </a:buClr>
              <a:buSzPct val="73000"/>
              <a:buFont typeface="Courier New" panose="02070309020205020404" pitchFamily="49" charset="0"/>
              <a:buNone/>
              <a:defRPr sz="1600" b="0" i="0" spc="-30" baseline="0">
                <a:solidFill>
                  <a:schemeClr val="bg1"/>
                </a:solidFill>
                <a:latin typeface="Poppins Light" pitchFamily="2" charset="77"/>
                <a:ea typeface="Lato" panose="020F0502020204030203" pitchFamily="34" charset="0"/>
                <a:cs typeface="Poppins Light" pitchFamily="2" charset="77"/>
              </a:defRPr>
            </a:lvl1pPr>
            <a:lvl2pPr marL="457200" indent="0">
              <a:spcAft>
                <a:spcPts val="1200"/>
              </a:spcAft>
              <a:buClr>
                <a:srgbClr val="009CDE"/>
              </a:buClr>
              <a:buSzPct val="73000"/>
              <a:buFont typeface="Courier New" panose="02070309020205020404" pitchFamily="49"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spcAft>
                <a:spcPts val="1200"/>
              </a:spcAft>
              <a:buClr>
                <a:srgbClr val="009CDE"/>
              </a:buClr>
              <a:buSzPct val="73000"/>
              <a:buFont typeface="Arial" panose="020B0604020202020204" pitchFamily="34"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spcAft>
                <a:spcPts val="1200"/>
              </a:spcAft>
              <a:buClr>
                <a:srgbClr val="009CDE"/>
              </a:buClr>
              <a:buSzPct val="73000"/>
              <a:buFont typeface="Courier New" panose="02070309020205020404" pitchFamily="49"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spcAft>
                <a:spcPts val="1200"/>
              </a:spcAft>
              <a:buClr>
                <a:srgbClr val="009CDE"/>
              </a:buClr>
              <a:buSzPct val="73000"/>
              <a:buFont typeface="Courier New" panose="02070309020205020404" pitchFamily="49"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Click to edit master text styles</a:t>
            </a:r>
            <a:endParaRPr lang="en-US"/>
          </a:p>
        </p:txBody>
      </p:sp>
      <p:pic>
        <p:nvPicPr>
          <p:cNvPr id="7" name="Picture 6" descr="Text&#10;&#10;Description automatically generated with low confidence">
            <a:extLst>
              <a:ext uri="{FF2B5EF4-FFF2-40B4-BE49-F238E27FC236}">
                <a16:creationId xmlns:a16="http://schemas.microsoft.com/office/drawing/2014/main" id="{79D4B3C8-7BB2-4955-8177-4953B7BC1F9A}"/>
              </a:ext>
            </a:extLst>
          </p:cNvPr>
          <p:cNvPicPr>
            <a:picLocks noChangeAspect="1"/>
          </p:cNvPicPr>
          <p:nvPr userDrawn="1"/>
        </p:nvPicPr>
        <p:blipFill>
          <a:blip r:embed="rId2"/>
          <a:stretch>
            <a:fillRect/>
          </a:stretch>
        </p:blipFill>
        <p:spPr>
          <a:xfrm>
            <a:off x="8414385" y="508145"/>
            <a:ext cx="2972483" cy="893490"/>
          </a:xfrm>
          <a:prstGeom prst="rect">
            <a:avLst/>
          </a:prstGeom>
        </p:spPr>
      </p:pic>
    </p:spTree>
    <p:extLst>
      <p:ext uri="{BB962C8B-B14F-4D97-AF65-F5344CB8AC3E}">
        <p14:creationId xmlns:p14="http://schemas.microsoft.com/office/powerpoint/2010/main" val="3441786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amp;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5D79B-86D6-A84D-9CF1-107B58B0ADBE}"/>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sp>
        <p:nvSpPr>
          <p:cNvPr id="22" name="Text Placeholder 29">
            <a:extLst>
              <a:ext uri="{FF2B5EF4-FFF2-40B4-BE49-F238E27FC236}">
                <a16:creationId xmlns:a16="http://schemas.microsoft.com/office/drawing/2014/main" id="{23FD52DF-503C-FA4F-A400-061F699E983B}"/>
              </a:ext>
            </a:extLst>
          </p:cNvPr>
          <p:cNvSpPr>
            <a:spLocks noGrp="1"/>
          </p:cNvSpPr>
          <p:nvPr>
            <p:ph type="body" sz="quarter" idx="14" hasCustomPrompt="1"/>
          </p:nvPr>
        </p:nvSpPr>
        <p:spPr>
          <a:xfrm>
            <a:off x="8054387" y="2259564"/>
            <a:ext cx="3480751" cy="3970548"/>
          </a:xfrm>
          <a:prstGeom prst="rect">
            <a:avLst/>
          </a:prstGeom>
        </p:spPr>
        <p:txBody>
          <a:bodyPr anchor="t">
            <a:noAutofit/>
          </a:bodyPr>
          <a:lstStyle>
            <a:lvl1pPr marL="0" indent="0">
              <a:lnSpc>
                <a:spcPct val="130000"/>
              </a:lnSpc>
              <a:spcAft>
                <a:spcPts val="1200"/>
              </a:spcAft>
              <a:buNone/>
              <a:defRPr sz="1600" b="0" i="0" spc="-30" baseline="0">
                <a:solidFill>
                  <a:srgbClr val="009CDE"/>
                </a:solidFill>
                <a:latin typeface="Poppins" pitchFamily="2" charset="77"/>
                <a:ea typeface="Lato" panose="020F0502020204030203" pitchFamily="34" charset="0"/>
                <a:cs typeface="Poppins" pitchFamily="2" charset="77"/>
              </a:defRPr>
            </a:lvl1pPr>
          </a:lstStyle>
          <a:p>
            <a:pPr lvl="0"/>
            <a:r>
              <a:rPr lang="en-US"/>
              <a:t>Click to add text</a:t>
            </a:r>
          </a:p>
        </p:txBody>
      </p:sp>
      <p:sp>
        <p:nvSpPr>
          <p:cNvPr id="12" name="Content Placeholder 2">
            <a:extLst>
              <a:ext uri="{FF2B5EF4-FFF2-40B4-BE49-F238E27FC236}">
                <a16:creationId xmlns:a16="http://schemas.microsoft.com/office/drawing/2014/main" id="{9F762F7A-60F4-B64F-8770-EB5CA595114A}"/>
              </a:ext>
            </a:extLst>
          </p:cNvPr>
          <p:cNvSpPr>
            <a:spLocks noGrp="1"/>
          </p:cNvSpPr>
          <p:nvPr>
            <p:ph idx="15"/>
          </p:nvPr>
        </p:nvSpPr>
        <p:spPr>
          <a:xfrm>
            <a:off x="537610" y="2261440"/>
            <a:ext cx="7106415" cy="3970548"/>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A picture containing logo&#10;&#10;Description automatically generated">
            <a:extLst>
              <a:ext uri="{FF2B5EF4-FFF2-40B4-BE49-F238E27FC236}">
                <a16:creationId xmlns:a16="http://schemas.microsoft.com/office/drawing/2014/main" id="{231DB0B2-C242-49CD-BC8E-C405AFE10909}"/>
              </a:ext>
            </a:extLst>
          </p:cNvPr>
          <p:cNvPicPr>
            <a:picLocks noChangeAspect="1"/>
          </p:cNvPicPr>
          <p:nvPr userDrawn="1"/>
        </p:nvPicPr>
        <p:blipFill>
          <a:blip r:embed="rId2"/>
          <a:stretch>
            <a:fillRect/>
          </a:stretch>
        </p:blipFill>
        <p:spPr>
          <a:xfrm>
            <a:off x="8754803" y="346869"/>
            <a:ext cx="2780336" cy="835733"/>
          </a:xfrm>
          <a:prstGeom prst="rect">
            <a:avLst/>
          </a:prstGeom>
        </p:spPr>
      </p:pic>
    </p:spTree>
    <p:extLst>
      <p:ext uri="{BB962C8B-B14F-4D97-AF65-F5344CB8AC3E}">
        <p14:creationId xmlns:p14="http://schemas.microsoft.com/office/powerpoint/2010/main" val="124482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1F5F4864-A992-BC43-93E2-BF9572C9D5B0}"/>
              </a:ext>
            </a:extLst>
          </p:cNvPr>
          <p:cNvSpPr>
            <a:spLocks noGrp="1"/>
          </p:cNvSpPr>
          <p:nvPr>
            <p:ph idx="13"/>
          </p:nvPr>
        </p:nvSpPr>
        <p:spPr>
          <a:xfrm>
            <a:off x="6095999" y="2261440"/>
            <a:ext cx="5439147" cy="3970548"/>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Content Placeholder 2">
            <a:extLst>
              <a:ext uri="{FF2B5EF4-FFF2-40B4-BE49-F238E27FC236}">
                <a16:creationId xmlns:a16="http://schemas.microsoft.com/office/drawing/2014/main" id="{A28A0998-BC35-6740-A00F-8297069EF551}"/>
              </a:ext>
            </a:extLst>
          </p:cNvPr>
          <p:cNvSpPr>
            <a:spLocks noGrp="1"/>
          </p:cNvSpPr>
          <p:nvPr>
            <p:ph idx="14"/>
          </p:nvPr>
        </p:nvSpPr>
        <p:spPr>
          <a:xfrm>
            <a:off x="537611" y="2261440"/>
            <a:ext cx="5398166" cy="3970548"/>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itle 1">
            <a:extLst>
              <a:ext uri="{FF2B5EF4-FFF2-40B4-BE49-F238E27FC236}">
                <a16:creationId xmlns:a16="http://schemas.microsoft.com/office/drawing/2014/main" id="{85645073-1A83-CD44-B551-013548F7962C}"/>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pic>
        <p:nvPicPr>
          <p:cNvPr id="6" name="Picture 5" descr="A picture containing logo&#10;&#10;Description automatically generated">
            <a:extLst>
              <a:ext uri="{FF2B5EF4-FFF2-40B4-BE49-F238E27FC236}">
                <a16:creationId xmlns:a16="http://schemas.microsoft.com/office/drawing/2014/main" id="{376949BF-93BD-4817-A35A-D68D07ED4D02}"/>
              </a:ext>
            </a:extLst>
          </p:cNvPr>
          <p:cNvPicPr>
            <a:picLocks noChangeAspect="1"/>
          </p:cNvPicPr>
          <p:nvPr userDrawn="1"/>
        </p:nvPicPr>
        <p:blipFill>
          <a:blip r:embed="rId2"/>
          <a:stretch>
            <a:fillRect/>
          </a:stretch>
        </p:blipFill>
        <p:spPr>
          <a:xfrm>
            <a:off x="8754803" y="346869"/>
            <a:ext cx="2780336" cy="835733"/>
          </a:xfrm>
          <a:prstGeom prst="rect">
            <a:avLst/>
          </a:prstGeom>
        </p:spPr>
      </p:pic>
    </p:spTree>
    <p:extLst>
      <p:ext uri="{BB962C8B-B14F-4D97-AF65-F5344CB8AC3E}">
        <p14:creationId xmlns:p14="http://schemas.microsoft.com/office/powerpoint/2010/main" val="1026960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Left Column &amp; Icon">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F0348AE7-EF6E-CB40-9E2E-DF8ACD64645A}"/>
              </a:ext>
            </a:extLst>
          </p:cNvPr>
          <p:cNvSpPr>
            <a:spLocks noGrp="1"/>
          </p:cNvSpPr>
          <p:nvPr>
            <p:ph idx="14"/>
          </p:nvPr>
        </p:nvSpPr>
        <p:spPr>
          <a:xfrm>
            <a:off x="537611" y="2261439"/>
            <a:ext cx="7281172" cy="3984615"/>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1">
            <a:extLst>
              <a:ext uri="{FF2B5EF4-FFF2-40B4-BE49-F238E27FC236}">
                <a16:creationId xmlns:a16="http://schemas.microsoft.com/office/drawing/2014/main" id="{13A5361A-DA9B-204D-95E7-FC0A694F8C70}"/>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pic>
        <p:nvPicPr>
          <p:cNvPr id="20" name="Picture 19">
            <a:extLst>
              <a:ext uri="{FF2B5EF4-FFF2-40B4-BE49-F238E27FC236}">
                <a16:creationId xmlns:a16="http://schemas.microsoft.com/office/drawing/2014/main" id="{50C09972-96BA-9242-B661-2ACB24DA6E73}"/>
              </a:ext>
            </a:extLst>
          </p:cNvPr>
          <p:cNvPicPr>
            <a:picLocks noChangeAspect="1"/>
          </p:cNvPicPr>
          <p:nvPr userDrawn="1"/>
        </p:nvPicPr>
        <p:blipFill rotWithShape="1">
          <a:blip r:embed="rId2"/>
          <a:srcRect l="-565" t="-1" r="45050" b="44815"/>
          <a:stretch/>
        </p:blipFill>
        <p:spPr>
          <a:xfrm>
            <a:off x="7876211" y="2623218"/>
            <a:ext cx="4315789" cy="4234782"/>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E5893951-7DA0-40B2-8274-EFB225A40C43}"/>
              </a:ext>
            </a:extLst>
          </p:cNvPr>
          <p:cNvPicPr>
            <a:picLocks noChangeAspect="1"/>
          </p:cNvPicPr>
          <p:nvPr userDrawn="1"/>
        </p:nvPicPr>
        <p:blipFill>
          <a:blip r:embed="rId3"/>
          <a:stretch>
            <a:fillRect/>
          </a:stretch>
        </p:blipFill>
        <p:spPr>
          <a:xfrm>
            <a:off x="8754803" y="346869"/>
            <a:ext cx="2780336" cy="835733"/>
          </a:xfrm>
          <a:prstGeom prst="rect">
            <a:avLst/>
          </a:prstGeom>
        </p:spPr>
      </p:pic>
    </p:spTree>
    <p:extLst>
      <p:ext uri="{BB962C8B-B14F-4D97-AF65-F5344CB8AC3E}">
        <p14:creationId xmlns:p14="http://schemas.microsoft.com/office/powerpoint/2010/main" val="2498552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amp; Large Picture">
    <p:spTree>
      <p:nvGrpSpPr>
        <p:cNvPr id="1" name=""/>
        <p:cNvGrpSpPr/>
        <p:nvPr/>
      </p:nvGrpSpPr>
      <p:grpSpPr>
        <a:xfrm>
          <a:off x="0" y="0"/>
          <a:ext cx="0" cy="0"/>
          <a:chOff x="0" y="0"/>
          <a:chExt cx="0" cy="0"/>
        </a:xfrm>
      </p:grpSpPr>
      <p:sp>
        <p:nvSpPr>
          <p:cNvPr id="9" name="Text Placeholder 29">
            <a:extLst>
              <a:ext uri="{FF2B5EF4-FFF2-40B4-BE49-F238E27FC236}">
                <a16:creationId xmlns:a16="http://schemas.microsoft.com/office/drawing/2014/main" id="{BE05A164-37DE-B74F-B02E-180CBB5B190E}"/>
              </a:ext>
            </a:extLst>
          </p:cNvPr>
          <p:cNvSpPr>
            <a:spLocks noGrp="1"/>
          </p:cNvSpPr>
          <p:nvPr>
            <p:ph type="body" sz="quarter" idx="14" hasCustomPrompt="1"/>
          </p:nvPr>
        </p:nvSpPr>
        <p:spPr>
          <a:xfrm>
            <a:off x="836611" y="3399504"/>
            <a:ext cx="3314469" cy="2812774"/>
          </a:xfrm>
          <a:prstGeom prst="rect">
            <a:avLst/>
          </a:prstGeom>
        </p:spPr>
        <p:txBody>
          <a:bodyPr anchor="t">
            <a:noAutofit/>
          </a:bodyPr>
          <a:lstStyle>
            <a:lvl1pPr marL="0" indent="0">
              <a:lnSpc>
                <a:spcPct val="130000"/>
              </a:lnSpc>
              <a:spcAft>
                <a:spcPts val="1200"/>
              </a:spcAft>
              <a:buNone/>
              <a:defRPr sz="1600" b="0" i="0">
                <a:solidFill>
                  <a:srgbClr val="009CDE"/>
                </a:solidFill>
                <a:latin typeface="Poppins" pitchFamily="2" charset="77"/>
                <a:ea typeface="Lato" panose="020F0502020204030203" pitchFamily="34" charset="0"/>
                <a:cs typeface="Poppins" pitchFamily="2" charset="77"/>
              </a:defRPr>
            </a:lvl1pPr>
          </a:lstStyle>
          <a:p>
            <a:pPr lvl="0"/>
            <a:r>
              <a:rPr lang="en-US"/>
              <a:t>Click to add text</a:t>
            </a:r>
          </a:p>
        </p:txBody>
      </p:sp>
      <p:sp>
        <p:nvSpPr>
          <p:cNvPr id="13" name="Title 1">
            <a:extLst>
              <a:ext uri="{FF2B5EF4-FFF2-40B4-BE49-F238E27FC236}">
                <a16:creationId xmlns:a16="http://schemas.microsoft.com/office/drawing/2014/main" id="{0D579838-15BE-6848-A038-7BA0F8713768}"/>
              </a:ext>
            </a:extLst>
          </p:cNvPr>
          <p:cNvSpPr>
            <a:spLocks noGrp="1"/>
          </p:cNvSpPr>
          <p:nvPr>
            <p:ph type="title"/>
          </p:nvPr>
        </p:nvSpPr>
        <p:spPr>
          <a:xfrm>
            <a:off x="533317" y="1246871"/>
            <a:ext cx="3617755" cy="2052920"/>
          </a:xfrm>
          <a:prstGeom prst="rect">
            <a:avLst/>
          </a:prstGeom>
        </p:spPr>
        <p:txBody>
          <a:bodyPr/>
          <a:lstStyle>
            <a:lvl1pPr>
              <a:lnSpc>
                <a:spcPct val="110000"/>
              </a:lnSpc>
              <a:defRPr sz="3200" spc="-100" baseline="0">
                <a:solidFill>
                  <a:srgbClr val="052E59"/>
                </a:solidFill>
                <a:latin typeface="Poppins" pitchFamily="2" charset="77"/>
                <a:cs typeface="Poppins" pitchFamily="2" charset="77"/>
              </a:defRPr>
            </a:lvl1pPr>
          </a:lstStyle>
          <a:p>
            <a:r>
              <a:rPr lang="en-GB"/>
              <a:t>Click to edit Master title</a:t>
            </a:r>
            <a:endParaRPr lang="en-US"/>
          </a:p>
        </p:txBody>
      </p:sp>
      <p:sp>
        <p:nvSpPr>
          <p:cNvPr id="7" name="Picture Placeholder 2">
            <a:extLst>
              <a:ext uri="{FF2B5EF4-FFF2-40B4-BE49-F238E27FC236}">
                <a16:creationId xmlns:a16="http://schemas.microsoft.com/office/drawing/2014/main" id="{0ADA6A50-4623-E743-A02E-D1F4B3F42F76}"/>
              </a:ext>
            </a:extLst>
          </p:cNvPr>
          <p:cNvSpPr>
            <a:spLocks noGrp="1"/>
          </p:cNvSpPr>
          <p:nvPr>
            <p:ph type="pic" idx="1"/>
          </p:nvPr>
        </p:nvSpPr>
        <p:spPr>
          <a:xfrm>
            <a:off x="4356244" y="1379349"/>
            <a:ext cx="7204318" cy="4862425"/>
          </a:xfrm>
          <a:prstGeom prst="rect">
            <a:avLst/>
          </a:prstGeom>
        </p:spPr>
        <p:txBody>
          <a:bodyPr anchor="ctr"/>
          <a:lstStyle>
            <a:lvl1pPr marL="0" indent="0" algn="ctr">
              <a:buNone/>
              <a:defRPr sz="3200">
                <a:latin typeface="Poppins" pitchFamily="2" charset="77"/>
                <a:cs typeface="Poppins"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descr="A picture containing logo&#10;&#10;Description automatically generated">
            <a:extLst>
              <a:ext uri="{FF2B5EF4-FFF2-40B4-BE49-F238E27FC236}">
                <a16:creationId xmlns:a16="http://schemas.microsoft.com/office/drawing/2014/main" id="{5BCD004C-FA62-46F0-8803-5172BE068DBD}"/>
              </a:ext>
            </a:extLst>
          </p:cNvPr>
          <p:cNvPicPr>
            <a:picLocks noChangeAspect="1"/>
          </p:cNvPicPr>
          <p:nvPr userDrawn="1"/>
        </p:nvPicPr>
        <p:blipFill>
          <a:blip r:embed="rId2"/>
          <a:stretch>
            <a:fillRect/>
          </a:stretch>
        </p:blipFill>
        <p:spPr>
          <a:xfrm>
            <a:off x="8754803" y="346869"/>
            <a:ext cx="2780336" cy="835733"/>
          </a:xfrm>
          <a:prstGeom prst="rect">
            <a:avLst/>
          </a:prstGeom>
        </p:spPr>
      </p:pic>
    </p:spTree>
    <p:extLst>
      <p:ext uri="{BB962C8B-B14F-4D97-AF65-F5344CB8AC3E}">
        <p14:creationId xmlns:p14="http://schemas.microsoft.com/office/powerpoint/2010/main" val="1514623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3ABA63-6DF9-6044-B036-6A639B4E6FC2}"/>
              </a:ext>
            </a:extLst>
          </p:cNvPr>
          <p:cNvSpPr>
            <a:spLocks noGrp="1"/>
          </p:cNvSpPr>
          <p:nvPr>
            <p:ph type="body" idx="1" hasCustomPrompt="1"/>
          </p:nvPr>
        </p:nvSpPr>
        <p:spPr>
          <a:xfrm>
            <a:off x="534906" y="2133993"/>
            <a:ext cx="5398166" cy="519525"/>
          </a:xfrm>
          <a:prstGeom prst="rect">
            <a:avLst/>
          </a:prstGeom>
        </p:spPr>
        <p:txBody>
          <a:bodyPr anchor="b"/>
          <a:lstStyle>
            <a:lvl1pPr marL="0" indent="0">
              <a:buNone/>
              <a:defRPr sz="1800" b="0" i="0">
                <a:solidFill>
                  <a:srgbClr val="009CDE"/>
                </a:solidFill>
                <a:latin typeface="Poppins Medium" pitchFamily="2" charset="77"/>
                <a:cs typeface="Poppins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subtitle styles</a:t>
            </a:r>
          </a:p>
        </p:txBody>
      </p:sp>
      <p:sp>
        <p:nvSpPr>
          <p:cNvPr id="5" name="Text Placeholder 4">
            <a:extLst>
              <a:ext uri="{FF2B5EF4-FFF2-40B4-BE49-F238E27FC236}">
                <a16:creationId xmlns:a16="http://schemas.microsoft.com/office/drawing/2014/main" id="{1F9609E5-5486-0945-B86A-2540E4E6F041}"/>
              </a:ext>
            </a:extLst>
          </p:cNvPr>
          <p:cNvSpPr>
            <a:spLocks noGrp="1"/>
          </p:cNvSpPr>
          <p:nvPr>
            <p:ph type="body" sz="quarter" idx="3" hasCustomPrompt="1"/>
          </p:nvPr>
        </p:nvSpPr>
        <p:spPr>
          <a:xfrm>
            <a:off x="6095999" y="2133993"/>
            <a:ext cx="5439147" cy="519525"/>
          </a:xfrm>
          <a:prstGeom prst="rect">
            <a:avLst/>
          </a:prstGeom>
        </p:spPr>
        <p:txBody>
          <a:bodyPr anchor="b"/>
          <a:lstStyle>
            <a:lvl1pPr marL="0" indent="0">
              <a:buNone/>
              <a:defRPr sz="1800" b="0" i="0">
                <a:solidFill>
                  <a:srgbClr val="009CDE"/>
                </a:solidFill>
                <a:latin typeface="Poppins Medium" pitchFamily="2" charset="77"/>
                <a:cs typeface="Poppins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subtitle styles</a:t>
            </a:r>
          </a:p>
        </p:txBody>
      </p:sp>
      <p:sp>
        <p:nvSpPr>
          <p:cNvPr id="9" name="Title 1">
            <a:extLst>
              <a:ext uri="{FF2B5EF4-FFF2-40B4-BE49-F238E27FC236}">
                <a16:creationId xmlns:a16="http://schemas.microsoft.com/office/drawing/2014/main" id="{876B0F8A-3FC1-F845-83E4-F97FA4D1B283}"/>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sp>
        <p:nvSpPr>
          <p:cNvPr id="14" name="Content Placeholder 2">
            <a:extLst>
              <a:ext uri="{FF2B5EF4-FFF2-40B4-BE49-F238E27FC236}">
                <a16:creationId xmlns:a16="http://schemas.microsoft.com/office/drawing/2014/main" id="{8E0D3F67-AC98-4145-96DC-5F2BA026A41F}"/>
              </a:ext>
            </a:extLst>
          </p:cNvPr>
          <p:cNvSpPr>
            <a:spLocks noGrp="1"/>
          </p:cNvSpPr>
          <p:nvPr>
            <p:ph idx="13"/>
          </p:nvPr>
        </p:nvSpPr>
        <p:spPr>
          <a:xfrm>
            <a:off x="6095999" y="2912012"/>
            <a:ext cx="5439147" cy="3319976"/>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575D68D3-D3B2-0746-9ED1-8728D05E422D}"/>
              </a:ext>
            </a:extLst>
          </p:cNvPr>
          <p:cNvSpPr>
            <a:spLocks noGrp="1"/>
          </p:cNvSpPr>
          <p:nvPr>
            <p:ph idx="14"/>
          </p:nvPr>
        </p:nvSpPr>
        <p:spPr>
          <a:xfrm>
            <a:off x="537611" y="2912012"/>
            <a:ext cx="5398166" cy="3319976"/>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descr="A picture containing logo&#10;&#10;Description automatically generated">
            <a:extLst>
              <a:ext uri="{FF2B5EF4-FFF2-40B4-BE49-F238E27FC236}">
                <a16:creationId xmlns:a16="http://schemas.microsoft.com/office/drawing/2014/main" id="{2D3AC423-8161-4D98-92D0-7EDD81C4DDB1}"/>
              </a:ext>
            </a:extLst>
          </p:cNvPr>
          <p:cNvPicPr>
            <a:picLocks noChangeAspect="1"/>
          </p:cNvPicPr>
          <p:nvPr userDrawn="1"/>
        </p:nvPicPr>
        <p:blipFill>
          <a:blip r:embed="rId2"/>
          <a:stretch>
            <a:fillRect/>
          </a:stretch>
        </p:blipFill>
        <p:spPr>
          <a:xfrm>
            <a:off x="8754803" y="346869"/>
            <a:ext cx="2780336" cy="835733"/>
          </a:xfrm>
          <a:prstGeom prst="rect">
            <a:avLst/>
          </a:prstGeom>
        </p:spPr>
      </p:pic>
    </p:spTree>
    <p:extLst>
      <p:ext uri="{BB962C8B-B14F-4D97-AF65-F5344CB8AC3E}">
        <p14:creationId xmlns:p14="http://schemas.microsoft.com/office/powerpoint/2010/main" val="673543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id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029860-61CE-FD4B-BDF3-DEA8219B763F}"/>
              </a:ext>
            </a:extLst>
          </p:cNvPr>
          <p:cNvPicPr>
            <a:picLocks noChangeAspect="1"/>
          </p:cNvPicPr>
          <p:nvPr userDrawn="1"/>
        </p:nvPicPr>
        <p:blipFill>
          <a:blip r:embed="rId2"/>
          <a:stretch>
            <a:fillRect/>
          </a:stretch>
        </p:blipFill>
        <p:spPr>
          <a:xfrm>
            <a:off x="-1" y="0"/>
            <a:ext cx="12195313" cy="6858000"/>
          </a:xfrm>
          <a:prstGeom prst="rect">
            <a:avLst/>
          </a:prstGeom>
        </p:spPr>
      </p:pic>
    </p:spTree>
    <p:extLst>
      <p:ext uri="{BB962C8B-B14F-4D97-AF65-F5344CB8AC3E}">
        <p14:creationId xmlns:p14="http://schemas.microsoft.com/office/powerpoint/2010/main" val="781114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1E907-5B86-4DEA-8B67-BE39DA80F3E7}"/>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DC27BE0F-0B8B-4057-A846-7BFA94C3CE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840414B6-BF01-4FCF-A706-F8DC0A6A4D2A}"/>
              </a:ext>
            </a:extLst>
          </p:cNvPr>
          <p:cNvSpPr>
            <a:spLocks noGrp="1"/>
          </p:cNvSpPr>
          <p:nvPr>
            <p:ph type="dt" sz="half" idx="10"/>
          </p:nvPr>
        </p:nvSpPr>
        <p:spPr/>
        <p:txBody>
          <a:bodyPr/>
          <a:lstStyle/>
          <a:p>
            <a:fld id="{F9066CE7-3F76-4BF7-8A43-A73B2A3DC7F2}" type="datetimeFigureOut">
              <a:rPr lang="de-DE" smtClean="0"/>
              <a:t>18.06.2024</a:t>
            </a:fld>
            <a:endParaRPr lang="de-DE"/>
          </a:p>
        </p:txBody>
      </p:sp>
      <p:sp>
        <p:nvSpPr>
          <p:cNvPr id="5" name="Footer Placeholder 4">
            <a:extLst>
              <a:ext uri="{FF2B5EF4-FFF2-40B4-BE49-F238E27FC236}">
                <a16:creationId xmlns:a16="http://schemas.microsoft.com/office/drawing/2014/main" id="{263DFBF1-9D68-4840-AF40-B3E98B657B21}"/>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7912893B-57CC-4213-9138-1FD47E5B93F3}"/>
              </a:ext>
            </a:extLst>
          </p:cNvPr>
          <p:cNvSpPr>
            <a:spLocks noGrp="1"/>
          </p:cNvSpPr>
          <p:nvPr>
            <p:ph type="sldNum" sz="quarter" idx="12"/>
          </p:nvPr>
        </p:nvSpPr>
        <p:spPr/>
        <p:txBody>
          <a:bodyPr/>
          <a:lstStyle/>
          <a:p>
            <a:fld id="{01CCE873-2ED0-4B73-86CB-C9ED3C658258}" type="slidenum">
              <a:rPr lang="de-DE" smtClean="0"/>
              <a:t>‹Nr.›</a:t>
            </a:fld>
            <a:endParaRPr lang="de-DE"/>
          </a:p>
        </p:txBody>
      </p:sp>
    </p:spTree>
    <p:extLst>
      <p:ext uri="{BB962C8B-B14F-4D97-AF65-F5344CB8AC3E}">
        <p14:creationId xmlns:p14="http://schemas.microsoft.com/office/powerpoint/2010/main" val="789722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vider - Dark Blue">
    <p:bg>
      <p:bgPr>
        <a:solidFill>
          <a:srgbClr val="052E5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65D5DE3-E3A3-6C4C-B7F6-DF8DB78117BE}"/>
              </a:ext>
            </a:extLst>
          </p:cNvPr>
          <p:cNvSpPr>
            <a:spLocks noGrp="1"/>
          </p:cNvSpPr>
          <p:nvPr>
            <p:ph type="title" hasCustomPrompt="1"/>
          </p:nvPr>
        </p:nvSpPr>
        <p:spPr>
          <a:xfrm>
            <a:off x="540975" y="2570493"/>
            <a:ext cx="5460579" cy="1403530"/>
          </a:xfrm>
          <a:prstGeom prst="rect">
            <a:avLst/>
          </a:prstGeom>
        </p:spPr>
        <p:txBody>
          <a:bodyPr/>
          <a:lstStyle>
            <a:lvl1pPr>
              <a:defRPr spc="-200" baseline="0">
                <a:solidFill>
                  <a:schemeClr val="bg1"/>
                </a:solidFill>
                <a:latin typeface="Poppins" pitchFamily="2" charset="77"/>
                <a:cs typeface="Poppins" pitchFamily="2" charset="77"/>
              </a:defRPr>
            </a:lvl1pPr>
          </a:lstStyle>
          <a:p>
            <a:r>
              <a:rPr lang="en-GB"/>
              <a:t>Click to edit text</a:t>
            </a:r>
            <a:endParaRPr lang="en-US"/>
          </a:p>
        </p:txBody>
      </p:sp>
      <p:sp>
        <p:nvSpPr>
          <p:cNvPr id="10" name="Content Placeholder 2">
            <a:extLst>
              <a:ext uri="{FF2B5EF4-FFF2-40B4-BE49-F238E27FC236}">
                <a16:creationId xmlns:a16="http://schemas.microsoft.com/office/drawing/2014/main" id="{842C86DD-F76A-2F44-B9C9-36697E820FDE}"/>
              </a:ext>
            </a:extLst>
          </p:cNvPr>
          <p:cNvSpPr>
            <a:spLocks noGrp="1"/>
          </p:cNvSpPr>
          <p:nvPr>
            <p:ph idx="1" hasCustomPrompt="1"/>
          </p:nvPr>
        </p:nvSpPr>
        <p:spPr>
          <a:xfrm>
            <a:off x="540975" y="3974023"/>
            <a:ext cx="5460580" cy="1997594"/>
          </a:xfrm>
          <a:prstGeom prst="rect">
            <a:avLst/>
          </a:prstGeom>
        </p:spPr>
        <p:txBody>
          <a:bodyPr>
            <a:normAutofit/>
          </a:bodyPr>
          <a:lstStyle>
            <a:lvl1pPr marL="0" indent="0">
              <a:lnSpc>
                <a:spcPct val="110000"/>
              </a:lnSpc>
              <a:spcAft>
                <a:spcPts val="1200"/>
              </a:spcAft>
              <a:buClr>
                <a:srgbClr val="009CDE"/>
              </a:buClr>
              <a:buSzPct val="73000"/>
              <a:buFont typeface="Courier New" panose="02070309020205020404" pitchFamily="49" charset="0"/>
              <a:buNone/>
              <a:defRPr sz="1600" b="0" i="0" spc="-30" baseline="0">
                <a:solidFill>
                  <a:schemeClr val="bg1"/>
                </a:solidFill>
                <a:latin typeface="Poppins Light" pitchFamily="2" charset="77"/>
                <a:ea typeface="Lato" panose="020F0502020204030203" pitchFamily="34" charset="0"/>
                <a:cs typeface="Poppins Light" pitchFamily="2" charset="77"/>
              </a:defRPr>
            </a:lvl1pPr>
            <a:lvl2pPr marL="457200" indent="0">
              <a:spcAft>
                <a:spcPts val="1200"/>
              </a:spcAft>
              <a:buClr>
                <a:srgbClr val="009CDE"/>
              </a:buClr>
              <a:buSzPct val="73000"/>
              <a:buFont typeface="Courier New" panose="02070309020205020404" pitchFamily="49"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spcAft>
                <a:spcPts val="1200"/>
              </a:spcAft>
              <a:buClr>
                <a:srgbClr val="009CDE"/>
              </a:buClr>
              <a:buSzPct val="73000"/>
              <a:buFont typeface="Arial" panose="020B0604020202020204" pitchFamily="34"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spcAft>
                <a:spcPts val="1200"/>
              </a:spcAft>
              <a:buClr>
                <a:srgbClr val="009CDE"/>
              </a:buClr>
              <a:buSzPct val="73000"/>
              <a:buFont typeface="Courier New" panose="02070309020205020404" pitchFamily="49"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spcAft>
                <a:spcPts val="1200"/>
              </a:spcAft>
              <a:buClr>
                <a:srgbClr val="009CDE"/>
              </a:buClr>
              <a:buSzPct val="73000"/>
              <a:buFont typeface="Courier New" panose="02070309020205020404" pitchFamily="49"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Click to edit master text styles</a:t>
            </a:r>
            <a:endParaRPr lang="en-US"/>
          </a:p>
        </p:txBody>
      </p:sp>
      <p:pic>
        <p:nvPicPr>
          <p:cNvPr id="7" name="Picture 6" descr="Text&#10;&#10;Description automatically generated with low confidence">
            <a:extLst>
              <a:ext uri="{FF2B5EF4-FFF2-40B4-BE49-F238E27FC236}">
                <a16:creationId xmlns:a16="http://schemas.microsoft.com/office/drawing/2014/main" id="{79D4B3C8-7BB2-4955-8177-4953B7BC1F9A}"/>
              </a:ext>
            </a:extLst>
          </p:cNvPr>
          <p:cNvPicPr>
            <a:picLocks noChangeAspect="1"/>
          </p:cNvPicPr>
          <p:nvPr userDrawn="1"/>
        </p:nvPicPr>
        <p:blipFill>
          <a:blip r:embed="rId2"/>
          <a:stretch>
            <a:fillRect/>
          </a:stretch>
        </p:blipFill>
        <p:spPr>
          <a:xfrm>
            <a:off x="8414385" y="508145"/>
            <a:ext cx="2972483" cy="893490"/>
          </a:xfrm>
          <a:prstGeom prst="rect">
            <a:avLst/>
          </a:prstGeom>
        </p:spPr>
      </p:pic>
    </p:spTree>
    <p:extLst>
      <p:ext uri="{BB962C8B-B14F-4D97-AF65-F5344CB8AC3E}">
        <p14:creationId xmlns:p14="http://schemas.microsoft.com/office/powerpoint/2010/main" val="3441786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amp;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5D79B-86D6-A84D-9CF1-107B58B0ADBE}"/>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sp>
        <p:nvSpPr>
          <p:cNvPr id="22" name="Text Placeholder 29">
            <a:extLst>
              <a:ext uri="{FF2B5EF4-FFF2-40B4-BE49-F238E27FC236}">
                <a16:creationId xmlns:a16="http://schemas.microsoft.com/office/drawing/2014/main" id="{23FD52DF-503C-FA4F-A400-061F699E983B}"/>
              </a:ext>
            </a:extLst>
          </p:cNvPr>
          <p:cNvSpPr>
            <a:spLocks noGrp="1"/>
          </p:cNvSpPr>
          <p:nvPr>
            <p:ph type="body" sz="quarter" idx="14" hasCustomPrompt="1"/>
          </p:nvPr>
        </p:nvSpPr>
        <p:spPr>
          <a:xfrm>
            <a:off x="8054387" y="2259564"/>
            <a:ext cx="3480751" cy="3970548"/>
          </a:xfrm>
          <a:prstGeom prst="rect">
            <a:avLst/>
          </a:prstGeom>
        </p:spPr>
        <p:txBody>
          <a:bodyPr anchor="t">
            <a:noAutofit/>
          </a:bodyPr>
          <a:lstStyle>
            <a:lvl1pPr marL="0" indent="0">
              <a:lnSpc>
                <a:spcPct val="130000"/>
              </a:lnSpc>
              <a:spcAft>
                <a:spcPts val="1200"/>
              </a:spcAft>
              <a:buNone/>
              <a:defRPr sz="1600" b="0" i="0" spc="-30" baseline="0">
                <a:solidFill>
                  <a:srgbClr val="009CDE"/>
                </a:solidFill>
                <a:latin typeface="Poppins" pitchFamily="2" charset="77"/>
                <a:ea typeface="Lato" panose="020F0502020204030203" pitchFamily="34" charset="0"/>
                <a:cs typeface="Poppins" pitchFamily="2" charset="77"/>
              </a:defRPr>
            </a:lvl1pPr>
          </a:lstStyle>
          <a:p>
            <a:pPr lvl="0"/>
            <a:r>
              <a:rPr lang="en-US"/>
              <a:t>Click to add text</a:t>
            </a:r>
          </a:p>
        </p:txBody>
      </p:sp>
      <p:sp>
        <p:nvSpPr>
          <p:cNvPr id="12" name="Content Placeholder 2">
            <a:extLst>
              <a:ext uri="{FF2B5EF4-FFF2-40B4-BE49-F238E27FC236}">
                <a16:creationId xmlns:a16="http://schemas.microsoft.com/office/drawing/2014/main" id="{9F762F7A-60F4-B64F-8770-EB5CA595114A}"/>
              </a:ext>
            </a:extLst>
          </p:cNvPr>
          <p:cNvSpPr>
            <a:spLocks noGrp="1"/>
          </p:cNvSpPr>
          <p:nvPr>
            <p:ph idx="15"/>
          </p:nvPr>
        </p:nvSpPr>
        <p:spPr>
          <a:xfrm>
            <a:off x="537610" y="2261440"/>
            <a:ext cx="7106415" cy="3970548"/>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picture containing logo&#10;&#10;Description automatically generated">
            <a:extLst>
              <a:ext uri="{FF2B5EF4-FFF2-40B4-BE49-F238E27FC236}">
                <a16:creationId xmlns:a16="http://schemas.microsoft.com/office/drawing/2014/main" id="{B8CA21E5-D0D4-42C7-B116-884BD33CC9EB}"/>
              </a:ext>
            </a:extLst>
          </p:cNvPr>
          <p:cNvPicPr>
            <a:picLocks noChangeAspect="1"/>
          </p:cNvPicPr>
          <p:nvPr userDrawn="1"/>
        </p:nvPicPr>
        <p:blipFill>
          <a:blip r:embed="rId2"/>
          <a:stretch>
            <a:fillRect/>
          </a:stretch>
        </p:blipFill>
        <p:spPr>
          <a:xfrm>
            <a:off x="9704469" y="483570"/>
            <a:ext cx="1830678" cy="550278"/>
          </a:xfrm>
          <a:prstGeom prst="rect">
            <a:avLst/>
          </a:prstGeom>
        </p:spPr>
      </p:pic>
    </p:spTree>
    <p:extLst>
      <p:ext uri="{BB962C8B-B14F-4D97-AF65-F5344CB8AC3E}">
        <p14:creationId xmlns:p14="http://schemas.microsoft.com/office/powerpoint/2010/main" val="2050856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 Cover">
    <p:bg>
      <p:bgRef idx="1001">
        <a:schemeClr val="bg1"/>
      </p:bgRef>
    </p:bg>
    <p:spTree>
      <p:nvGrpSpPr>
        <p:cNvPr id="1" name=""/>
        <p:cNvGrpSpPr/>
        <p:nvPr/>
      </p:nvGrpSpPr>
      <p:grpSpPr>
        <a:xfrm>
          <a:off x="0" y="0"/>
          <a:ext cx="0" cy="0"/>
          <a:chOff x="0" y="0"/>
          <a:chExt cx="0" cy="0"/>
        </a:xfrm>
      </p:grpSpPr>
      <p:sp>
        <p:nvSpPr>
          <p:cNvPr id="3" name="Text Placeholder 29">
            <a:extLst>
              <a:ext uri="{FF2B5EF4-FFF2-40B4-BE49-F238E27FC236}">
                <a16:creationId xmlns:a16="http://schemas.microsoft.com/office/drawing/2014/main" id="{8D1FAFDA-706A-DA4C-8776-90E87ADB9461}"/>
              </a:ext>
            </a:extLst>
          </p:cNvPr>
          <p:cNvSpPr txBox="1">
            <a:spLocks/>
          </p:cNvSpPr>
          <p:nvPr userDrawn="1"/>
        </p:nvSpPr>
        <p:spPr>
          <a:xfrm>
            <a:off x="7527276" y="4670062"/>
            <a:ext cx="4935896" cy="1261047"/>
          </a:xfrm>
          <a:prstGeom prst="rect">
            <a:avLst/>
          </a:prstGeom>
        </p:spPr>
        <p:txBody>
          <a:bodyPr anchor="t">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1600" b="0" i="0" kern="1200" spc="-30" baseline="0">
                <a:solidFill>
                  <a:srgbClr val="009CDE"/>
                </a:solidFill>
                <a:latin typeface="Poppins" pitchFamily="2" charset="77"/>
                <a:ea typeface="Lato" panose="020F0502020204030203" pitchFamily="34" charset="0"/>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544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44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44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44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err="1">
                <a:solidFill>
                  <a:schemeClr val="tx1"/>
                </a:solidFill>
              </a:rPr>
              <a:t>secretariat@mission-innovation.net</a:t>
            </a:r>
            <a:endParaRPr lang="en-US" sz="1400">
              <a:solidFill>
                <a:schemeClr val="tx1"/>
              </a:solidFill>
            </a:endParaRPr>
          </a:p>
          <a:p>
            <a:r>
              <a:rPr lang="en-US" sz="1400">
                <a:solidFill>
                  <a:schemeClr val="tx1"/>
                </a:solidFill>
              </a:rPr>
              <a:t>+44 xxx</a:t>
            </a:r>
          </a:p>
          <a:p>
            <a:r>
              <a:rPr lang="en-US" sz="1400" err="1">
                <a:solidFill>
                  <a:schemeClr val="tx1"/>
                </a:solidFill>
              </a:rPr>
              <a:t>www.mission-innovation.net</a:t>
            </a:r>
            <a:endParaRPr lang="en-US" sz="1400">
              <a:solidFill>
                <a:schemeClr val="tx1"/>
              </a:solidFill>
            </a:endParaRPr>
          </a:p>
        </p:txBody>
      </p:sp>
      <p:cxnSp>
        <p:nvCxnSpPr>
          <p:cNvPr id="4" name="Straight Connector 3">
            <a:extLst>
              <a:ext uri="{FF2B5EF4-FFF2-40B4-BE49-F238E27FC236}">
                <a16:creationId xmlns:a16="http://schemas.microsoft.com/office/drawing/2014/main" id="{3FBD7581-05E9-4E4D-823B-E9DC2D34F3F9}"/>
              </a:ext>
            </a:extLst>
          </p:cNvPr>
          <p:cNvCxnSpPr>
            <a:cxnSpLocks/>
          </p:cNvCxnSpPr>
          <p:nvPr userDrawn="1"/>
        </p:nvCxnSpPr>
        <p:spPr>
          <a:xfrm>
            <a:off x="6964077" y="4748624"/>
            <a:ext cx="0" cy="1110470"/>
          </a:xfrm>
          <a:prstGeom prst="line">
            <a:avLst/>
          </a:prstGeom>
          <a:ln>
            <a:solidFill>
              <a:srgbClr val="009CD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A389C27-A095-4246-AA1F-7E497C5428F5}"/>
              </a:ext>
            </a:extLst>
          </p:cNvPr>
          <p:cNvPicPr>
            <a:picLocks noChangeAspect="1"/>
          </p:cNvPicPr>
          <p:nvPr userDrawn="1"/>
        </p:nvPicPr>
        <p:blipFill>
          <a:blip r:embed="rId2"/>
          <a:srcRect/>
          <a:stretch/>
        </p:blipFill>
        <p:spPr>
          <a:xfrm>
            <a:off x="1396122" y="4727201"/>
            <a:ext cx="2580887" cy="560391"/>
          </a:xfrm>
          <a:prstGeom prst="rect">
            <a:avLst/>
          </a:prstGeom>
        </p:spPr>
      </p:pic>
      <p:sp>
        <p:nvSpPr>
          <p:cNvPr id="6" name="Text Placeholder 29">
            <a:extLst>
              <a:ext uri="{FF2B5EF4-FFF2-40B4-BE49-F238E27FC236}">
                <a16:creationId xmlns:a16="http://schemas.microsoft.com/office/drawing/2014/main" id="{A856B9B3-D0FF-8340-B021-183558BBCE35}"/>
              </a:ext>
            </a:extLst>
          </p:cNvPr>
          <p:cNvSpPr txBox="1">
            <a:spLocks/>
          </p:cNvSpPr>
          <p:nvPr userDrawn="1"/>
        </p:nvSpPr>
        <p:spPr>
          <a:xfrm>
            <a:off x="7121815" y="4670061"/>
            <a:ext cx="621295" cy="1261047"/>
          </a:xfrm>
          <a:prstGeom prst="rect">
            <a:avLst/>
          </a:prstGeom>
        </p:spPr>
        <p:txBody>
          <a:bodyPr anchor="t">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1600" b="0" i="0" kern="1200" spc="-30" baseline="0">
                <a:solidFill>
                  <a:srgbClr val="009CDE"/>
                </a:solidFill>
                <a:latin typeface="Poppins" pitchFamily="2" charset="77"/>
                <a:ea typeface="Lato" panose="020F0502020204030203" pitchFamily="34" charset="0"/>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544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44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44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44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solidFill>
                  <a:schemeClr val="tx1"/>
                </a:solidFill>
                <a:latin typeface="Poppins SemiBold" pitchFamily="2" charset="77"/>
                <a:cs typeface="Poppins SemiBold" pitchFamily="2" charset="77"/>
              </a:rPr>
              <a:t>E:</a:t>
            </a:r>
          </a:p>
          <a:p>
            <a:r>
              <a:rPr lang="en-US" sz="1400" b="1">
                <a:solidFill>
                  <a:schemeClr val="tx1"/>
                </a:solidFill>
                <a:latin typeface="Poppins SemiBold" pitchFamily="2" charset="77"/>
                <a:cs typeface="Poppins SemiBold" pitchFamily="2" charset="77"/>
              </a:rPr>
              <a:t>T:</a:t>
            </a:r>
          </a:p>
          <a:p>
            <a:r>
              <a:rPr lang="en-US" sz="1400" b="1">
                <a:solidFill>
                  <a:schemeClr val="tx1"/>
                </a:solidFill>
                <a:latin typeface="Poppins SemiBold" pitchFamily="2" charset="77"/>
                <a:cs typeface="Poppins SemiBold" pitchFamily="2" charset="77"/>
              </a:rPr>
              <a:t>W:</a:t>
            </a:r>
          </a:p>
        </p:txBody>
      </p:sp>
    </p:spTree>
    <p:extLst>
      <p:ext uri="{BB962C8B-B14F-4D97-AF65-F5344CB8AC3E}">
        <p14:creationId xmlns:p14="http://schemas.microsoft.com/office/powerpoint/2010/main" val="163623616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1F5F4864-A992-BC43-93E2-BF9572C9D5B0}"/>
              </a:ext>
            </a:extLst>
          </p:cNvPr>
          <p:cNvSpPr>
            <a:spLocks noGrp="1"/>
          </p:cNvSpPr>
          <p:nvPr>
            <p:ph idx="13"/>
          </p:nvPr>
        </p:nvSpPr>
        <p:spPr>
          <a:xfrm>
            <a:off x="6095999" y="2261440"/>
            <a:ext cx="5439147" cy="3970548"/>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Content Placeholder 2">
            <a:extLst>
              <a:ext uri="{FF2B5EF4-FFF2-40B4-BE49-F238E27FC236}">
                <a16:creationId xmlns:a16="http://schemas.microsoft.com/office/drawing/2014/main" id="{A28A0998-BC35-6740-A00F-8297069EF551}"/>
              </a:ext>
            </a:extLst>
          </p:cNvPr>
          <p:cNvSpPr>
            <a:spLocks noGrp="1"/>
          </p:cNvSpPr>
          <p:nvPr>
            <p:ph idx="14"/>
          </p:nvPr>
        </p:nvSpPr>
        <p:spPr>
          <a:xfrm>
            <a:off x="537611" y="2261440"/>
            <a:ext cx="5398166" cy="3970548"/>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itle 1">
            <a:extLst>
              <a:ext uri="{FF2B5EF4-FFF2-40B4-BE49-F238E27FC236}">
                <a16:creationId xmlns:a16="http://schemas.microsoft.com/office/drawing/2014/main" id="{85645073-1A83-CD44-B551-013548F7962C}"/>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pic>
        <p:nvPicPr>
          <p:cNvPr id="7" name="Picture 6" descr="A picture containing logo&#10;&#10;Description automatically generated">
            <a:extLst>
              <a:ext uri="{FF2B5EF4-FFF2-40B4-BE49-F238E27FC236}">
                <a16:creationId xmlns:a16="http://schemas.microsoft.com/office/drawing/2014/main" id="{CFC56A35-D20A-441E-A762-DA7FD807C03D}"/>
              </a:ext>
            </a:extLst>
          </p:cNvPr>
          <p:cNvPicPr>
            <a:picLocks noChangeAspect="1"/>
          </p:cNvPicPr>
          <p:nvPr userDrawn="1"/>
        </p:nvPicPr>
        <p:blipFill>
          <a:blip r:embed="rId2"/>
          <a:stretch>
            <a:fillRect/>
          </a:stretch>
        </p:blipFill>
        <p:spPr>
          <a:xfrm>
            <a:off x="9704469" y="483570"/>
            <a:ext cx="1830678" cy="550278"/>
          </a:xfrm>
          <a:prstGeom prst="rect">
            <a:avLst/>
          </a:prstGeom>
        </p:spPr>
      </p:pic>
    </p:spTree>
    <p:extLst>
      <p:ext uri="{BB962C8B-B14F-4D97-AF65-F5344CB8AC3E}">
        <p14:creationId xmlns:p14="http://schemas.microsoft.com/office/powerpoint/2010/main" val="1545409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Left Column &amp; Icon">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F0348AE7-EF6E-CB40-9E2E-DF8ACD64645A}"/>
              </a:ext>
            </a:extLst>
          </p:cNvPr>
          <p:cNvSpPr>
            <a:spLocks noGrp="1"/>
          </p:cNvSpPr>
          <p:nvPr>
            <p:ph idx="14"/>
          </p:nvPr>
        </p:nvSpPr>
        <p:spPr>
          <a:xfrm>
            <a:off x="537611" y="2261439"/>
            <a:ext cx="7281172" cy="3984615"/>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1">
            <a:extLst>
              <a:ext uri="{FF2B5EF4-FFF2-40B4-BE49-F238E27FC236}">
                <a16:creationId xmlns:a16="http://schemas.microsoft.com/office/drawing/2014/main" id="{13A5361A-DA9B-204D-95E7-FC0A694F8C70}"/>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pic>
        <p:nvPicPr>
          <p:cNvPr id="20" name="Picture 19">
            <a:extLst>
              <a:ext uri="{FF2B5EF4-FFF2-40B4-BE49-F238E27FC236}">
                <a16:creationId xmlns:a16="http://schemas.microsoft.com/office/drawing/2014/main" id="{50C09972-96BA-9242-B661-2ACB24DA6E73}"/>
              </a:ext>
            </a:extLst>
          </p:cNvPr>
          <p:cNvPicPr>
            <a:picLocks noChangeAspect="1"/>
          </p:cNvPicPr>
          <p:nvPr userDrawn="1"/>
        </p:nvPicPr>
        <p:blipFill rotWithShape="1">
          <a:blip r:embed="rId2"/>
          <a:srcRect l="-565" t="-1" r="45050" b="44815"/>
          <a:stretch/>
        </p:blipFill>
        <p:spPr>
          <a:xfrm>
            <a:off x="7876211" y="2623218"/>
            <a:ext cx="4315789" cy="4234782"/>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C5DC8D3C-5E6F-4E6E-B206-6D36852175B5}"/>
              </a:ext>
            </a:extLst>
          </p:cNvPr>
          <p:cNvPicPr>
            <a:picLocks noChangeAspect="1"/>
          </p:cNvPicPr>
          <p:nvPr userDrawn="1"/>
        </p:nvPicPr>
        <p:blipFill>
          <a:blip r:embed="rId3"/>
          <a:stretch>
            <a:fillRect/>
          </a:stretch>
        </p:blipFill>
        <p:spPr>
          <a:xfrm>
            <a:off x="9704469" y="483570"/>
            <a:ext cx="1830678" cy="550278"/>
          </a:xfrm>
          <a:prstGeom prst="rect">
            <a:avLst/>
          </a:prstGeom>
        </p:spPr>
      </p:pic>
    </p:spTree>
    <p:extLst>
      <p:ext uri="{BB962C8B-B14F-4D97-AF65-F5344CB8AC3E}">
        <p14:creationId xmlns:p14="http://schemas.microsoft.com/office/powerpoint/2010/main" val="249671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amp; Large Picture">
    <p:spTree>
      <p:nvGrpSpPr>
        <p:cNvPr id="1" name=""/>
        <p:cNvGrpSpPr/>
        <p:nvPr/>
      </p:nvGrpSpPr>
      <p:grpSpPr>
        <a:xfrm>
          <a:off x="0" y="0"/>
          <a:ext cx="0" cy="0"/>
          <a:chOff x="0" y="0"/>
          <a:chExt cx="0" cy="0"/>
        </a:xfrm>
      </p:grpSpPr>
      <p:sp>
        <p:nvSpPr>
          <p:cNvPr id="9" name="Text Placeholder 29">
            <a:extLst>
              <a:ext uri="{FF2B5EF4-FFF2-40B4-BE49-F238E27FC236}">
                <a16:creationId xmlns:a16="http://schemas.microsoft.com/office/drawing/2014/main" id="{BE05A164-37DE-B74F-B02E-180CBB5B190E}"/>
              </a:ext>
            </a:extLst>
          </p:cNvPr>
          <p:cNvSpPr>
            <a:spLocks noGrp="1"/>
          </p:cNvSpPr>
          <p:nvPr>
            <p:ph type="body" sz="quarter" idx="14" hasCustomPrompt="1"/>
          </p:nvPr>
        </p:nvSpPr>
        <p:spPr>
          <a:xfrm>
            <a:off x="836611" y="3399504"/>
            <a:ext cx="3314469" cy="2812774"/>
          </a:xfrm>
          <a:prstGeom prst="rect">
            <a:avLst/>
          </a:prstGeom>
        </p:spPr>
        <p:txBody>
          <a:bodyPr anchor="t">
            <a:noAutofit/>
          </a:bodyPr>
          <a:lstStyle>
            <a:lvl1pPr marL="0" indent="0">
              <a:lnSpc>
                <a:spcPct val="130000"/>
              </a:lnSpc>
              <a:spcAft>
                <a:spcPts val="1200"/>
              </a:spcAft>
              <a:buNone/>
              <a:defRPr sz="1600" b="0" i="0">
                <a:solidFill>
                  <a:srgbClr val="009CDE"/>
                </a:solidFill>
                <a:latin typeface="Poppins" pitchFamily="2" charset="77"/>
                <a:ea typeface="Lato" panose="020F0502020204030203" pitchFamily="34" charset="0"/>
                <a:cs typeface="Poppins" pitchFamily="2" charset="77"/>
              </a:defRPr>
            </a:lvl1pPr>
          </a:lstStyle>
          <a:p>
            <a:pPr lvl="0"/>
            <a:r>
              <a:rPr lang="en-US"/>
              <a:t>Click to add text</a:t>
            </a:r>
          </a:p>
        </p:txBody>
      </p:sp>
      <p:sp>
        <p:nvSpPr>
          <p:cNvPr id="13" name="Title 1">
            <a:extLst>
              <a:ext uri="{FF2B5EF4-FFF2-40B4-BE49-F238E27FC236}">
                <a16:creationId xmlns:a16="http://schemas.microsoft.com/office/drawing/2014/main" id="{0D579838-15BE-6848-A038-7BA0F8713768}"/>
              </a:ext>
            </a:extLst>
          </p:cNvPr>
          <p:cNvSpPr>
            <a:spLocks noGrp="1"/>
          </p:cNvSpPr>
          <p:nvPr>
            <p:ph type="title"/>
          </p:nvPr>
        </p:nvSpPr>
        <p:spPr>
          <a:xfrm>
            <a:off x="533317" y="1246871"/>
            <a:ext cx="3617755" cy="2052920"/>
          </a:xfrm>
          <a:prstGeom prst="rect">
            <a:avLst/>
          </a:prstGeom>
        </p:spPr>
        <p:txBody>
          <a:bodyPr/>
          <a:lstStyle>
            <a:lvl1pPr>
              <a:lnSpc>
                <a:spcPct val="110000"/>
              </a:lnSpc>
              <a:defRPr sz="3200" spc="-100" baseline="0">
                <a:solidFill>
                  <a:srgbClr val="052E59"/>
                </a:solidFill>
                <a:latin typeface="Poppins" pitchFamily="2" charset="77"/>
                <a:cs typeface="Poppins" pitchFamily="2" charset="77"/>
              </a:defRPr>
            </a:lvl1pPr>
          </a:lstStyle>
          <a:p>
            <a:r>
              <a:rPr lang="en-GB"/>
              <a:t>Click to edit Master title</a:t>
            </a:r>
            <a:endParaRPr lang="en-US"/>
          </a:p>
        </p:txBody>
      </p:sp>
      <p:sp>
        <p:nvSpPr>
          <p:cNvPr id="7" name="Picture Placeholder 2">
            <a:extLst>
              <a:ext uri="{FF2B5EF4-FFF2-40B4-BE49-F238E27FC236}">
                <a16:creationId xmlns:a16="http://schemas.microsoft.com/office/drawing/2014/main" id="{0ADA6A50-4623-E743-A02E-D1F4B3F42F76}"/>
              </a:ext>
            </a:extLst>
          </p:cNvPr>
          <p:cNvSpPr>
            <a:spLocks noGrp="1"/>
          </p:cNvSpPr>
          <p:nvPr>
            <p:ph type="pic" idx="1"/>
          </p:nvPr>
        </p:nvSpPr>
        <p:spPr>
          <a:xfrm>
            <a:off x="4356244" y="1379349"/>
            <a:ext cx="7204318" cy="4862425"/>
          </a:xfrm>
          <a:prstGeom prst="rect">
            <a:avLst/>
          </a:prstGeom>
        </p:spPr>
        <p:txBody>
          <a:bodyPr anchor="ctr"/>
          <a:lstStyle>
            <a:lvl1pPr marL="0" indent="0" algn="ctr">
              <a:buNone/>
              <a:defRPr sz="3200">
                <a:latin typeface="Poppins" pitchFamily="2" charset="77"/>
                <a:cs typeface="Poppins"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8" name="Picture 7" descr="A picture containing logo&#10;&#10;Description automatically generated">
            <a:extLst>
              <a:ext uri="{FF2B5EF4-FFF2-40B4-BE49-F238E27FC236}">
                <a16:creationId xmlns:a16="http://schemas.microsoft.com/office/drawing/2014/main" id="{4E499E98-B819-4D1C-A1F1-B9EC2052B9B8}"/>
              </a:ext>
            </a:extLst>
          </p:cNvPr>
          <p:cNvPicPr>
            <a:picLocks noChangeAspect="1"/>
          </p:cNvPicPr>
          <p:nvPr userDrawn="1"/>
        </p:nvPicPr>
        <p:blipFill>
          <a:blip r:embed="rId2"/>
          <a:stretch>
            <a:fillRect/>
          </a:stretch>
        </p:blipFill>
        <p:spPr>
          <a:xfrm>
            <a:off x="9704469" y="483570"/>
            <a:ext cx="1830678" cy="550278"/>
          </a:xfrm>
          <a:prstGeom prst="rect">
            <a:avLst/>
          </a:prstGeom>
        </p:spPr>
      </p:pic>
    </p:spTree>
    <p:extLst>
      <p:ext uri="{BB962C8B-B14F-4D97-AF65-F5344CB8AC3E}">
        <p14:creationId xmlns:p14="http://schemas.microsoft.com/office/powerpoint/2010/main" val="3383056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3ABA63-6DF9-6044-B036-6A639B4E6FC2}"/>
              </a:ext>
            </a:extLst>
          </p:cNvPr>
          <p:cNvSpPr>
            <a:spLocks noGrp="1"/>
          </p:cNvSpPr>
          <p:nvPr>
            <p:ph type="body" idx="1" hasCustomPrompt="1"/>
          </p:nvPr>
        </p:nvSpPr>
        <p:spPr>
          <a:xfrm>
            <a:off x="534906" y="2133993"/>
            <a:ext cx="5398166" cy="519525"/>
          </a:xfrm>
          <a:prstGeom prst="rect">
            <a:avLst/>
          </a:prstGeom>
        </p:spPr>
        <p:txBody>
          <a:bodyPr anchor="b"/>
          <a:lstStyle>
            <a:lvl1pPr marL="0" indent="0">
              <a:buNone/>
              <a:defRPr sz="1800" b="0" i="0">
                <a:solidFill>
                  <a:srgbClr val="009CDE"/>
                </a:solidFill>
                <a:latin typeface="Poppins Medium" pitchFamily="2" charset="77"/>
                <a:cs typeface="Poppins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subtitle styles</a:t>
            </a:r>
          </a:p>
        </p:txBody>
      </p:sp>
      <p:sp>
        <p:nvSpPr>
          <p:cNvPr id="5" name="Text Placeholder 4">
            <a:extLst>
              <a:ext uri="{FF2B5EF4-FFF2-40B4-BE49-F238E27FC236}">
                <a16:creationId xmlns:a16="http://schemas.microsoft.com/office/drawing/2014/main" id="{1F9609E5-5486-0945-B86A-2540E4E6F041}"/>
              </a:ext>
            </a:extLst>
          </p:cNvPr>
          <p:cNvSpPr>
            <a:spLocks noGrp="1"/>
          </p:cNvSpPr>
          <p:nvPr>
            <p:ph type="body" sz="quarter" idx="3" hasCustomPrompt="1"/>
          </p:nvPr>
        </p:nvSpPr>
        <p:spPr>
          <a:xfrm>
            <a:off x="6095999" y="2133993"/>
            <a:ext cx="5439147" cy="519525"/>
          </a:xfrm>
          <a:prstGeom prst="rect">
            <a:avLst/>
          </a:prstGeom>
        </p:spPr>
        <p:txBody>
          <a:bodyPr anchor="b"/>
          <a:lstStyle>
            <a:lvl1pPr marL="0" indent="0">
              <a:buNone/>
              <a:defRPr sz="1800" b="0" i="0">
                <a:solidFill>
                  <a:srgbClr val="009CDE"/>
                </a:solidFill>
                <a:latin typeface="Poppins Medium" pitchFamily="2" charset="77"/>
                <a:cs typeface="Poppins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subtitle styles</a:t>
            </a:r>
          </a:p>
        </p:txBody>
      </p:sp>
      <p:sp>
        <p:nvSpPr>
          <p:cNvPr id="9" name="Title 1">
            <a:extLst>
              <a:ext uri="{FF2B5EF4-FFF2-40B4-BE49-F238E27FC236}">
                <a16:creationId xmlns:a16="http://schemas.microsoft.com/office/drawing/2014/main" id="{876B0F8A-3FC1-F845-83E4-F97FA4D1B283}"/>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sp>
        <p:nvSpPr>
          <p:cNvPr id="14" name="Content Placeholder 2">
            <a:extLst>
              <a:ext uri="{FF2B5EF4-FFF2-40B4-BE49-F238E27FC236}">
                <a16:creationId xmlns:a16="http://schemas.microsoft.com/office/drawing/2014/main" id="{8E0D3F67-AC98-4145-96DC-5F2BA026A41F}"/>
              </a:ext>
            </a:extLst>
          </p:cNvPr>
          <p:cNvSpPr>
            <a:spLocks noGrp="1"/>
          </p:cNvSpPr>
          <p:nvPr>
            <p:ph idx="13"/>
          </p:nvPr>
        </p:nvSpPr>
        <p:spPr>
          <a:xfrm>
            <a:off x="6095999" y="2912012"/>
            <a:ext cx="5439147" cy="3319976"/>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575D68D3-D3B2-0746-9ED1-8728D05E422D}"/>
              </a:ext>
            </a:extLst>
          </p:cNvPr>
          <p:cNvSpPr>
            <a:spLocks noGrp="1"/>
          </p:cNvSpPr>
          <p:nvPr>
            <p:ph idx="14"/>
          </p:nvPr>
        </p:nvSpPr>
        <p:spPr>
          <a:xfrm>
            <a:off x="537611" y="2912012"/>
            <a:ext cx="5398166" cy="3319976"/>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picture containing logo&#10;&#10;Description automatically generated">
            <a:extLst>
              <a:ext uri="{FF2B5EF4-FFF2-40B4-BE49-F238E27FC236}">
                <a16:creationId xmlns:a16="http://schemas.microsoft.com/office/drawing/2014/main" id="{0EB2E5FD-8B4E-417D-A669-026484F23A48}"/>
              </a:ext>
            </a:extLst>
          </p:cNvPr>
          <p:cNvPicPr>
            <a:picLocks noChangeAspect="1"/>
          </p:cNvPicPr>
          <p:nvPr userDrawn="1"/>
        </p:nvPicPr>
        <p:blipFill>
          <a:blip r:embed="rId2"/>
          <a:stretch>
            <a:fillRect/>
          </a:stretch>
        </p:blipFill>
        <p:spPr>
          <a:xfrm>
            <a:off x="9704469" y="483570"/>
            <a:ext cx="1830678" cy="550278"/>
          </a:xfrm>
          <a:prstGeom prst="rect">
            <a:avLst/>
          </a:prstGeom>
        </p:spPr>
      </p:pic>
    </p:spTree>
    <p:extLst>
      <p:ext uri="{BB962C8B-B14F-4D97-AF65-F5344CB8AC3E}">
        <p14:creationId xmlns:p14="http://schemas.microsoft.com/office/powerpoint/2010/main" val="35422598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id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029860-61CE-FD4B-BDF3-DEA8219B763F}"/>
              </a:ext>
            </a:extLst>
          </p:cNvPr>
          <p:cNvPicPr>
            <a:picLocks noChangeAspect="1"/>
          </p:cNvPicPr>
          <p:nvPr userDrawn="1"/>
        </p:nvPicPr>
        <p:blipFill>
          <a:blip r:embed="rId2"/>
          <a:stretch>
            <a:fillRect/>
          </a:stretch>
        </p:blipFill>
        <p:spPr>
          <a:xfrm>
            <a:off x="-1" y="0"/>
            <a:ext cx="12195313" cy="6858000"/>
          </a:xfrm>
          <a:prstGeom prst="rect">
            <a:avLst/>
          </a:prstGeom>
        </p:spPr>
      </p:pic>
    </p:spTree>
    <p:extLst>
      <p:ext uri="{BB962C8B-B14F-4D97-AF65-F5344CB8AC3E}">
        <p14:creationId xmlns:p14="http://schemas.microsoft.com/office/powerpoint/2010/main" val="18215594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Dark Blu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1FEB09-C381-C440-8377-8C7CDB4BA38A}"/>
              </a:ext>
            </a:extLst>
          </p:cNvPr>
          <p:cNvPicPr>
            <a:picLocks noChangeAspect="1"/>
          </p:cNvPicPr>
          <p:nvPr userDrawn="1"/>
        </p:nvPicPr>
        <p:blipFill rotWithShape="1">
          <a:blip r:embed="rId2"/>
          <a:srcRect l="-985" t="34291" r="31036" b="-1353"/>
          <a:stretch/>
        </p:blipFill>
        <p:spPr>
          <a:xfrm rot="5400000">
            <a:off x="6800914" y="1468831"/>
            <a:ext cx="5539610" cy="5242559"/>
          </a:xfrm>
          <a:prstGeom prst="rect">
            <a:avLst/>
          </a:prstGeom>
        </p:spPr>
      </p:pic>
      <p:sp>
        <p:nvSpPr>
          <p:cNvPr id="8" name="Title 1">
            <a:extLst>
              <a:ext uri="{FF2B5EF4-FFF2-40B4-BE49-F238E27FC236}">
                <a16:creationId xmlns:a16="http://schemas.microsoft.com/office/drawing/2014/main" id="{C7CB7B92-00B2-7541-97C0-D56237A9C427}"/>
              </a:ext>
            </a:extLst>
          </p:cNvPr>
          <p:cNvSpPr>
            <a:spLocks noGrp="1"/>
          </p:cNvSpPr>
          <p:nvPr>
            <p:ph type="ctrTitle"/>
          </p:nvPr>
        </p:nvSpPr>
        <p:spPr>
          <a:xfrm>
            <a:off x="783387" y="2584706"/>
            <a:ext cx="6313309" cy="1415143"/>
          </a:xfrm>
          <a:prstGeom prst="rect">
            <a:avLst/>
          </a:prstGeom>
        </p:spPr>
        <p:txBody>
          <a:bodyPr anchor="t">
            <a:noAutofit/>
          </a:bodyPr>
          <a:lstStyle>
            <a:lvl1pPr algn="l">
              <a:lnSpc>
                <a:spcPct val="100000"/>
              </a:lnSpc>
              <a:defRPr sz="4800" b="0" i="0" spc="-200" baseline="0">
                <a:solidFill>
                  <a:schemeClr val="bg1"/>
                </a:solidFill>
                <a:latin typeface="Poppins" pitchFamily="2" charset="77"/>
                <a:cs typeface="Poppins"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3E9AA7F9-2C1D-DB4B-B18E-42724776DF1F}"/>
              </a:ext>
            </a:extLst>
          </p:cNvPr>
          <p:cNvSpPr>
            <a:spLocks noGrp="1"/>
          </p:cNvSpPr>
          <p:nvPr>
            <p:ph type="subTitle" idx="1" hasCustomPrompt="1"/>
          </p:nvPr>
        </p:nvSpPr>
        <p:spPr>
          <a:xfrm>
            <a:off x="814513" y="4255424"/>
            <a:ext cx="6335192" cy="423563"/>
          </a:xfrm>
          <a:prstGeom prst="rect">
            <a:avLst/>
          </a:prstGeom>
        </p:spPr>
        <p:txBody>
          <a:bodyPr>
            <a:normAutofit/>
          </a:bodyPr>
          <a:lstStyle>
            <a:lvl1pPr marL="0" indent="0" algn="l">
              <a:buNone/>
              <a:defRPr sz="1800" b="0" i="0" spc="-30" baseline="0">
                <a:solidFill>
                  <a:schemeClr val="bg1"/>
                </a:solidFill>
                <a:latin typeface="Poppins Light" pitchFamily="2" charset="77"/>
                <a:cs typeface="Poppins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3" name="Picture 2" descr="Text&#10;&#10;Description automatically generated with low confidence">
            <a:extLst>
              <a:ext uri="{FF2B5EF4-FFF2-40B4-BE49-F238E27FC236}">
                <a16:creationId xmlns:a16="http://schemas.microsoft.com/office/drawing/2014/main" id="{72C17F42-CE5E-4A70-AEFD-408BFED8A26A}"/>
              </a:ext>
            </a:extLst>
          </p:cNvPr>
          <p:cNvPicPr>
            <a:picLocks noChangeAspect="1"/>
          </p:cNvPicPr>
          <p:nvPr userDrawn="1"/>
        </p:nvPicPr>
        <p:blipFill>
          <a:blip r:embed="rId3"/>
          <a:stretch>
            <a:fillRect/>
          </a:stretch>
        </p:blipFill>
        <p:spPr>
          <a:xfrm>
            <a:off x="814513" y="1147295"/>
            <a:ext cx="3084627" cy="927199"/>
          </a:xfrm>
          <a:prstGeom prst="rect">
            <a:avLst/>
          </a:prstGeom>
        </p:spPr>
      </p:pic>
    </p:spTree>
    <p:extLst>
      <p:ext uri="{BB962C8B-B14F-4D97-AF65-F5344CB8AC3E}">
        <p14:creationId xmlns:p14="http://schemas.microsoft.com/office/powerpoint/2010/main" val="10699289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White">
    <p:bg>
      <p:bgPr>
        <a:solidFill>
          <a:srgbClr val="F9FBFF">
            <a:alpha val="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04946D-ECD9-5B49-BBAD-D6780244D6BA}"/>
              </a:ext>
            </a:extLst>
          </p:cNvPr>
          <p:cNvPicPr>
            <a:picLocks noChangeAspect="1"/>
          </p:cNvPicPr>
          <p:nvPr userDrawn="1"/>
        </p:nvPicPr>
        <p:blipFill rotWithShape="1">
          <a:blip r:embed="rId2"/>
          <a:srcRect l="185" r="51482" b="30065"/>
          <a:stretch/>
        </p:blipFill>
        <p:spPr>
          <a:xfrm>
            <a:off x="7679880" y="413533"/>
            <a:ext cx="4512120" cy="6444467"/>
          </a:xfrm>
          <a:prstGeom prst="rect">
            <a:avLst/>
          </a:prstGeom>
        </p:spPr>
      </p:pic>
      <p:sp>
        <p:nvSpPr>
          <p:cNvPr id="14" name="Title 1">
            <a:extLst>
              <a:ext uri="{FF2B5EF4-FFF2-40B4-BE49-F238E27FC236}">
                <a16:creationId xmlns:a16="http://schemas.microsoft.com/office/drawing/2014/main" id="{A0518794-AA56-A84A-B220-54B210336B5F}"/>
              </a:ext>
            </a:extLst>
          </p:cNvPr>
          <p:cNvSpPr>
            <a:spLocks noGrp="1"/>
          </p:cNvSpPr>
          <p:nvPr>
            <p:ph type="ctrTitle"/>
          </p:nvPr>
        </p:nvSpPr>
        <p:spPr>
          <a:xfrm>
            <a:off x="783387" y="2584706"/>
            <a:ext cx="6313309" cy="1415143"/>
          </a:xfrm>
          <a:prstGeom prst="rect">
            <a:avLst/>
          </a:prstGeom>
        </p:spPr>
        <p:txBody>
          <a:bodyPr anchor="t">
            <a:noAutofit/>
          </a:bodyPr>
          <a:lstStyle>
            <a:lvl1pPr algn="l">
              <a:lnSpc>
                <a:spcPct val="100000"/>
              </a:lnSpc>
              <a:defRPr sz="4800" b="0" i="0" spc="-200" baseline="0">
                <a:solidFill>
                  <a:srgbClr val="052E59"/>
                </a:solidFill>
                <a:latin typeface="Poppins" pitchFamily="2" charset="77"/>
                <a:cs typeface="Poppins" pitchFamily="2" charset="77"/>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C7AF94B-07F4-B74C-9F7F-F11EE969FF83}"/>
              </a:ext>
            </a:extLst>
          </p:cNvPr>
          <p:cNvSpPr>
            <a:spLocks noGrp="1"/>
          </p:cNvSpPr>
          <p:nvPr>
            <p:ph type="subTitle" idx="1" hasCustomPrompt="1"/>
          </p:nvPr>
        </p:nvSpPr>
        <p:spPr>
          <a:xfrm>
            <a:off x="814513" y="4255424"/>
            <a:ext cx="6335192" cy="423563"/>
          </a:xfrm>
          <a:prstGeom prst="rect">
            <a:avLst/>
          </a:prstGeom>
        </p:spPr>
        <p:txBody>
          <a:bodyPr>
            <a:normAutofit/>
          </a:bodyPr>
          <a:lstStyle>
            <a:lvl1pPr marL="0" indent="0" algn="l">
              <a:buNone/>
              <a:defRPr sz="1800" b="0" i="0" spc="-30" baseline="0">
                <a:solidFill>
                  <a:srgbClr val="052E59"/>
                </a:solidFill>
                <a:latin typeface="Poppins Light" pitchFamily="2" charset="77"/>
                <a:cs typeface="Poppins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descr="A picture containing logo&#10;&#10;Description automatically generated">
            <a:extLst>
              <a:ext uri="{FF2B5EF4-FFF2-40B4-BE49-F238E27FC236}">
                <a16:creationId xmlns:a16="http://schemas.microsoft.com/office/drawing/2014/main" id="{ECBE35F5-49A1-42F9-89A4-7648F5DF840F}"/>
              </a:ext>
            </a:extLst>
          </p:cNvPr>
          <p:cNvPicPr>
            <a:picLocks noChangeAspect="1"/>
          </p:cNvPicPr>
          <p:nvPr userDrawn="1"/>
        </p:nvPicPr>
        <p:blipFill>
          <a:blip r:embed="rId3"/>
          <a:stretch>
            <a:fillRect/>
          </a:stretch>
        </p:blipFill>
        <p:spPr>
          <a:xfrm>
            <a:off x="689105" y="1028356"/>
            <a:ext cx="2780336" cy="835733"/>
          </a:xfrm>
          <a:prstGeom prst="rect">
            <a:avLst/>
          </a:prstGeom>
        </p:spPr>
      </p:pic>
    </p:spTree>
    <p:extLst>
      <p:ext uri="{BB962C8B-B14F-4D97-AF65-F5344CB8AC3E}">
        <p14:creationId xmlns:p14="http://schemas.microsoft.com/office/powerpoint/2010/main" val="28728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ck Cover">
    <p:bg>
      <p:bgRef idx="1001">
        <a:schemeClr val="bg1"/>
      </p:bgRef>
    </p:bg>
    <p:spTree>
      <p:nvGrpSpPr>
        <p:cNvPr id="1" name=""/>
        <p:cNvGrpSpPr/>
        <p:nvPr/>
      </p:nvGrpSpPr>
      <p:grpSpPr>
        <a:xfrm>
          <a:off x="0" y="0"/>
          <a:ext cx="0" cy="0"/>
          <a:chOff x="0" y="0"/>
          <a:chExt cx="0" cy="0"/>
        </a:xfrm>
      </p:grpSpPr>
      <p:sp>
        <p:nvSpPr>
          <p:cNvPr id="3" name="Text Placeholder 29">
            <a:extLst>
              <a:ext uri="{FF2B5EF4-FFF2-40B4-BE49-F238E27FC236}">
                <a16:creationId xmlns:a16="http://schemas.microsoft.com/office/drawing/2014/main" id="{8D1FAFDA-706A-DA4C-8776-90E87ADB9461}"/>
              </a:ext>
            </a:extLst>
          </p:cNvPr>
          <p:cNvSpPr txBox="1">
            <a:spLocks/>
          </p:cNvSpPr>
          <p:nvPr userDrawn="1"/>
        </p:nvSpPr>
        <p:spPr>
          <a:xfrm>
            <a:off x="7527276" y="4670062"/>
            <a:ext cx="4935896" cy="1261047"/>
          </a:xfrm>
          <a:prstGeom prst="rect">
            <a:avLst/>
          </a:prstGeom>
        </p:spPr>
        <p:txBody>
          <a:bodyPr anchor="t">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1600" b="0" i="0" kern="1200" spc="-30" baseline="0">
                <a:solidFill>
                  <a:srgbClr val="009CDE"/>
                </a:solidFill>
                <a:latin typeface="Poppins" pitchFamily="2" charset="77"/>
                <a:ea typeface="Lato" panose="020F0502020204030203" pitchFamily="34" charset="0"/>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544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44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44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44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err="1">
                <a:solidFill>
                  <a:schemeClr val="tx1"/>
                </a:solidFill>
              </a:rPr>
              <a:t>secretariat@mission-innovation.net</a:t>
            </a:r>
            <a:endParaRPr lang="en-US" sz="1400">
              <a:solidFill>
                <a:schemeClr val="tx1"/>
              </a:solidFill>
            </a:endParaRPr>
          </a:p>
          <a:p>
            <a:r>
              <a:rPr lang="en-US" sz="1400">
                <a:solidFill>
                  <a:schemeClr val="tx1"/>
                </a:solidFill>
              </a:rPr>
              <a:t>+44 xxx</a:t>
            </a:r>
          </a:p>
          <a:p>
            <a:r>
              <a:rPr lang="en-US" sz="1400" err="1">
                <a:solidFill>
                  <a:schemeClr val="tx1"/>
                </a:solidFill>
              </a:rPr>
              <a:t>www.mission-innovation.net</a:t>
            </a:r>
            <a:endParaRPr lang="en-US" sz="1400">
              <a:solidFill>
                <a:schemeClr val="tx1"/>
              </a:solidFill>
            </a:endParaRPr>
          </a:p>
        </p:txBody>
      </p:sp>
      <p:cxnSp>
        <p:nvCxnSpPr>
          <p:cNvPr id="4" name="Straight Connector 3">
            <a:extLst>
              <a:ext uri="{FF2B5EF4-FFF2-40B4-BE49-F238E27FC236}">
                <a16:creationId xmlns:a16="http://schemas.microsoft.com/office/drawing/2014/main" id="{3FBD7581-05E9-4E4D-823B-E9DC2D34F3F9}"/>
              </a:ext>
            </a:extLst>
          </p:cNvPr>
          <p:cNvCxnSpPr>
            <a:cxnSpLocks/>
          </p:cNvCxnSpPr>
          <p:nvPr userDrawn="1"/>
        </p:nvCxnSpPr>
        <p:spPr>
          <a:xfrm>
            <a:off x="6964077" y="4748624"/>
            <a:ext cx="0" cy="1110470"/>
          </a:xfrm>
          <a:prstGeom prst="line">
            <a:avLst/>
          </a:prstGeom>
          <a:ln>
            <a:solidFill>
              <a:srgbClr val="009CD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A389C27-A095-4246-AA1F-7E497C5428F5}"/>
              </a:ext>
            </a:extLst>
          </p:cNvPr>
          <p:cNvPicPr>
            <a:picLocks noChangeAspect="1"/>
          </p:cNvPicPr>
          <p:nvPr userDrawn="1"/>
        </p:nvPicPr>
        <p:blipFill>
          <a:blip r:embed="rId2"/>
          <a:srcRect/>
          <a:stretch/>
        </p:blipFill>
        <p:spPr>
          <a:xfrm>
            <a:off x="1396122" y="4727201"/>
            <a:ext cx="2580887" cy="560391"/>
          </a:xfrm>
          <a:prstGeom prst="rect">
            <a:avLst/>
          </a:prstGeom>
        </p:spPr>
      </p:pic>
      <p:sp>
        <p:nvSpPr>
          <p:cNvPr id="6" name="Text Placeholder 29">
            <a:extLst>
              <a:ext uri="{FF2B5EF4-FFF2-40B4-BE49-F238E27FC236}">
                <a16:creationId xmlns:a16="http://schemas.microsoft.com/office/drawing/2014/main" id="{A856B9B3-D0FF-8340-B021-183558BBCE35}"/>
              </a:ext>
            </a:extLst>
          </p:cNvPr>
          <p:cNvSpPr txBox="1">
            <a:spLocks/>
          </p:cNvSpPr>
          <p:nvPr userDrawn="1"/>
        </p:nvSpPr>
        <p:spPr>
          <a:xfrm>
            <a:off x="7121815" y="4670061"/>
            <a:ext cx="621295" cy="1261047"/>
          </a:xfrm>
          <a:prstGeom prst="rect">
            <a:avLst/>
          </a:prstGeom>
        </p:spPr>
        <p:txBody>
          <a:bodyPr anchor="t">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1600" b="0" i="0" kern="1200" spc="-30" baseline="0">
                <a:solidFill>
                  <a:srgbClr val="009CDE"/>
                </a:solidFill>
                <a:latin typeface="Poppins" pitchFamily="2" charset="77"/>
                <a:ea typeface="Lato" panose="020F0502020204030203" pitchFamily="34" charset="0"/>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544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44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44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44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solidFill>
                  <a:schemeClr val="tx1"/>
                </a:solidFill>
                <a:latin typeface="Poppins SemiBold" pitchFamily="2" charset="77"/>
                <a:cs typeface="Poppins SemiBold" pitchFamily="2" charset="77"/>
              </a:rPr>
              <a:t>E:</a:t>
            </a:r>
          </a:p>
          <a:p>
            <a:r>
              <a:rPr lang="en-US" sz="1400" b="1">
                <a:solidFill>
                  <a:schemeClr val="tx1"/>
                </a:solidFill>
                <a:latin typeface="Poppins SemiBold" pitchFamily="2" charset="77"/>
                <a:cs typeface="Poppins SemiBold" pitchFamily="2" charset="77"/>
              </a:rPr>
              <a:t>T:</a:t>
            </a:r>
          </a:p>
          <a:p>
            <a:r>
              <a:rPr lang="en-US" sz="1400" b="1">
                <a:solidFill>
                  <a:schemeClr val="tx1"/>
                </a:solidFill>
                <a:latin typeface="Poppins SemiBold" pitchFamily="2" charset="77"/>
                <a:cs typeface="Poppins SemiBold" pitchFamily="2" charset="77"/>
              </a:rPr>
              <a:t>W:</a:t>
            </a:r>
          </a:p>
        </p:txBody>
      </p:sp>
    </p:spTree>
    <p:extLst>
      <p:ext uri="{BB962C8B-B14F-4D97-AF65-F5344CB8AC3E}">
        <p14:creationId xmlns:p14="http://schemas.microsoft.com/office/powerpoint/2010/main" val="3813569854"/>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One Left Column &amp; Icon">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F0348AE7-EF6E-CB40-9E2E-DF8ACD64645A}"/>
              </a:ext>
            </a:extLst>
          </p:cNvPr>
          <p:cNvSpPr>
            <a:spLocks noGrp="1"/>
          </p:cNvSpPr>
          <p:nvPr>
            <p:ph idx="14"/>
          </p:nvPr>
        </p:nvSpPr>
        <p:spPr>
          <a:xfrm>
            <a:off x="537611" y="2261439"/>
            <a:ext cx="7281172" cy="3984615"/>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1">
            <a:extLst>
              <a:ext uri="{FF2B5EF4-FFF2-40B4-BE49-F238E27FC236}">
                <a16:creationId xmlns:a16="http://schemas.microsoft.com/office/drawing/2014/main" id="{13A5361A-DA9B-204D-95E7-FC0A694F8C70}"/>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pic>
        <p:nvPicPr>
          <p:cNvPr id="20" name="Picture 19">
            <a:extLst>
              <a:ext uri="{FF2B5EF4-FFF2-40B4-BE49-F238E27FC236}">
                <a16:creationId xmlns:a16="http://schemas.microsoft.com/office/drawing/2014/main" id="{50C09972-96BA-9242-B661-2ACB24DA6E7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65" t="-1" r="45050" b="44815"/>
          <a:stretch/>
        </p:blipFill>
        <p:spPr>
          <a:xfrm>
            <a:off x="7876211" y="2623218"/>
            <a:ext cx="4315789" cy="4234782"/>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CE55ACC8-291C-4A89-8375-1DF28C28E78B}"/>
              </a:ext>
            </a:extLst>
          </p:cNvPr>
          <p:cNvPicPr>
            <a:picLocks noChangeAspect="1"/>
          </p:cNvPicPr>
          <p:nvPr userDrawn="1"/>
        </p:nvPicPr>
        <p:blipFill>
          <a:blip r:embed="rId3"/>
          <a:stretch>
            <a:fillRect/>
          </a:stretch>
        </p:blipFill>
        <p:spPr>
          <a:xfrm>
            <a:off x="9704469" y="483570"/>
            <a:ext cx="1830678" cy="550278"/>
          </a:xfrm>
          <a:prstGeom prst="rect">
            <a:avLst/>
          </a:prstGeom>
        </p:spPr>
      </p:pic>
    </p:spTree>
    <p:extLst>
      <p:ext uri="{BB962C8B-B14F-4D97-AF65-F5344CB8AC3E}">
        <p14:creationId xmlns:p14="http://schemas.microsoft.com/office/powerpoint/2010/main" val="4176304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One Column &amp;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5D79B-86D6-A84D-9CF1-107B58B0ADBE}"/>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sp>
        <p:nvSpPr>
          <p:cNvPr id="22" name="Text Placeholder 29">
            <a:extLst>
              <a:ext uri="{FF2B5EF4-FFF2-40B4-BE49-F238E27FC236}">
                <a16:creationId xmlns:a16="http://schemas.microsoft.com/office/drawing/2014/main" id="{23FD52DF-503C-FA4F-A400-061F699E983B}"/>
              </a:ext>
            </a:extLst>
          </p:cNvPr>
          <p:cNvSpPr>
            <a:spLocks noGrp="1"/>
          </p:cNvSpPr>
          <p:nvPr>
            <p:ph type="body" sz="quarter" idx="14" hasCustomPrompt="1"/>
          </p:nvPr>
        </p:nvSpPr>
        <p:spPr>
          <a:xfrm>
            <a:off x="8054387" y="2259564"/>
            <a:ext cx="3480751" cy="3970548"/>
          </a:xfrm>
          <a:prstGeom prst="rect">
            <a:avLst/>
          </a:prstGeom>
        </p:spPr>
        <p:txBody>
          <a:bodyPr anchor="t">
            <a:noAutofit/>
          </a:bodyPr>
          <a:lstStyle>
            <a:lvl1pPr marL="0" indent="0">
              <a:lnSpc>
                <a:spcPct val="130000"/>
              </a:lnSpc>
              <a:spcAft>
                <a:spcPts val="1200"/>
              </a:spcAft>
              <a:buNone/>
              <a:defRPr sz="1600" b="0" i="0" spc="-30" baseline="0">
                <a:solidFill>
                  <a:srgbClr val="009CDE"/>
                </a:solidFill>
                <a:latin typeface="Poppins" pitchFamily="2" charset="77"/>
                <a:ea typeface="Lato" panose="020F0502020204030203" pitchFamily="34" charset="0"/>
                <a:cs typeface="Poppins" pitchFamily="2" charset="77"/>
              </a:defRPr>
            </a:lvl1pPr>
          </a:lstStyle>
          <a:p>
            <a:pPr lvl="0"/>
            <a:r>
              <a:rPr lang="en-US"/>
              <a:t>Click to add text</a:t>
            </a:r>
          </a:p>
        </p:txBody>
      </p:sp>
      <p:sp>
        <p:nvSpPr>
          <p:cNvPr id="12" name="Content Placeholder 2">
            <a:extLst>
              <a:ext uri="{FF2B5EF4-FFF2-40B4-BE49-F238E27FC236}">
                <a16:creationId xmlns:a16="http://schemas.microsoft.com/office/drawing/2014/main" id="{9F762F7A-60F4-B64F-8770-EB5CA595114A}"/>
              </a:ext>
            </a:extLst>
          </p:cNvPr>
          <p:cNvSpPr>
            <a:spLocks noGrp="1"/>
          </p:cNvSpPr>
          <p:nvPr>
            <p:ph idx="15"/>
          </p:nvPr>
        </p:nvSpPr>
        <p:spPr>
          <a:xfrm>
            <a:off x="537610" y="2261440"/>
            <a:ext cx="7106415" cy="3970548"/>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A picture containing logo&#10;&#10;Description automatically generated">
            <a:extLst>
              <a:ext uri="{FF2B5EF4-FFF2-40B4-BE49-F238E27FC236}">
                <a16:creationId xmlns:a16="http://schemas.microsoft.com/office/drawing/2014/main" id="{231DB0B2-C242-49CD-BC8E-C405AFE10909}"/>
              </a:ext>
            </a:extLst>
          </p:cNvPr>
          <p:cNvPicPr>
            <a:picLocks noChangeAspect="1"/>
          </p:cNvPicPr>
          <p:nvPr userDrawn="1"/>
        </p:nvPicPr>
        <p:blipFill>
          <a:blip r:embed="rId2"/>
          <a:stretch>
            <a:fillRect/>
          </a:stretch>
        </p:blipFill>
        <p:spPr>
          <a:xfrm>
            <a:off x="8754803" y="346869"/>
            <a:ext cx="2780336" cy="835733"/>
          </a:xfrm>
          <a:prstGeom prst="rect">
            <a:avLst/>
          </a:prstGeom>
        </p:spPr>
      </p:pic>
    </p:spTree>
    <p:extLst>
      <p:ext uri="{BB962C8B-B14F-4D97-AF65-F5344CB8AC3E}">
        <p14:creationId xmlns:p14="http://schemas.microsoft.com/office/powerpoint/2010/main" val="1502188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One Left Column &amp; Icon">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F0348AE7-EF6E-CB40-9E2E-DF8ACD64645A}"/>
              </a:ext>
            </a:extLst>
          </p:cNvPr>
          <p:cNvSpPr>
            <a:spLocks noGrp="1"/>
          </p:cNvSpPr>
          <p:nvPr>
            <p:ph idx="14"/>
          </p:nvPr>
        </p:nvSpPr>
        <p:spPr>
          <a:xfrm>
            <a:off x="537611" y="2261439"/>
            <a:ext cx="7281172" cy="3984615"/>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1">
            <a:extLst>
              <a:ext uri="{FF2B5EF4-FFF2-40B4-BE49-F238E27FC236}">
                <a16:creationId xmlns:a16="http://schemas.microsoft.com/office/drawing/2014/main" id="{13A5361A-DA9B-204D-95E7-FC0A694F8C70}"/>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pic>
        <p:nvPicPr>
          <p:cNvPr id="20" name="Picture 19">
            <a:extLst>
              <a:ext uri="{FF2B5EF4-FFF2-40B4-BE49-F238E27FC236}">
                <a16:creationId xmlns:a16="http://schemas.microsoft.com/office/drawing/2014/main" id="{50C09972-96BA-9242-B661-2ACB24DA6E7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65" t="-1" r="45050" b="44815"/>
          <a:stretch/>
        </p:blipFill>
        <p:spPr>
          <a:xfrm>
            <a:off x="7876211" y="2623218"/>
            <a:ext cx="4315789" cy="4234782"/>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CE55ACC8-291C-4A89-8375-1DF28C28E78B}"/>
              </a:ext>
            </a:extLst>
          </p:cNvPr>
          <p:cNvPicPr>
            <a:picLocks noChangeAspect="1"/>
          </p:cNvPicPr>
          <p:nvPr userDrawn="1"/>
        </p:nvPicPr>
        <p:blipFill>
          <a:blip r:embed="rId3"/>
          <a:stretch>
            <a:fillRect/>
          </a:stretch>
        </p:blipFill>
        <p:spPr>
          <a:xfrm>
            <a:off x="9704469" y="483570"/>
            <a:ext cx="1830678" cy="550278"/>
          </a:xfrm>
          <a:prstGeom prst="rect">
            <a:avLst/>
          </a:prstGeom>
        </p:spPr>
      </p:pic>
    </p:spTree>
    <p:extLst>
      <p:ext uri="{BB962C8B-B14F-4D97-AF65-F5344CB8AC3E}">
        <p14:creationId xmlns:p14="http://schemas.microsoft.com/office/powerpoint/2010/main" val="555560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ivider - Dark Blue">
    <p:bg>
      <p:bgPr>
        <a:solidFill>
          <a:srgbClr val="052E5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65D5DE3-E3A3-6C4C-B7F6-DF8DB78117BE}"/>
              </a:ext>
            </a:extLst>
          </p:cNvPr>
          <p:cNvSpPr>
            <a:spLocks noGrp="1"/>
          </p:cNvSpPr>
          <p:nvPr>
            <p:ph type="title" hasCustomPrompt="1"/>
          </p:nvPr>
        </p:nvSpPr>
        <p:spPr>
          <a:xfrm>
            <a:off x="540975" y="2570493"/>
            <a:ext cx="5460579" cy="1403530"/>
          </a:xfrm>
          <a:prstGeom prst="rect">
            <a:avLst/>
          </a:prstGeom>
        </p:spPr>
        <p:txBody>
          <a:bodyPr/>
          <a:lstStyle>
            <a:lvl1pPr>
              <a:defRPr spc="-200" baseline="0">
                <a:solidFill>
                  <a:schemeClr val="bg1"/>
                </a:solidFill>
                <a:latin typeface="Poppins" pitchFamily="2" charset="77"/>
                <a:cs typeface="Poppins" pitchFamily="2" charset="77"/>
              </a:defRPr>
            </a:lvl1pPr>
          </a:lstStyle>
          <a:p>
            <a:r>
              <a:rPr lang="en-GB"/>
              <a:t>Click to edit text</a:t>
            </a:r>
            <a:endParaRPr lang="en-US"/>
          </a:p>
        </p:txBody>
      </p:sp>
      <p:sp>
        <p:nvSpPr>
          <p:cNvPr id="10" name="Content Placeholder 2">
            <a:extLst>
              <a:ext uri="{FF2B5EF4-FFF2-40B4-BE49-F238E27FC236}">
                <a16:creationId xmlns:a16="http://schemas.microsoft.com/office/drawing/2014/main" id="{842C86DD-F76A-2F44-B9C9-36697E820FDE}"/>
              </a:ext>
            </a:extLst>
          </p:cNvPr>
          <p:cNvSpPr>
            <a:spLocks noGrp="1"/>
          </p:cNvSpPr>
          <p:nvPr>
            <p:ph idx="1" hasCustomPrompt="1"/>
          </p:nvPr>
        </p:nvSpPr>
        <p:spPr>
          <a:xfrm>
            <a:off x="540975" y="3974023"/>
            <a:ext cx="5460580" cy="1997594"/>
          </a:xfrm>
          <a:prstGeom prst="rect">
            <a:avLst/>
          </a:prstGeom>
        </p:spPr>
        <p:txBody>
          <a:bodyPr>
            <a:normAutofit/>
          </a:bodyPr>
          <a:lstStyle>
            <a:lvl1pPr marL="0" indent="0">
              <a:lnSpc>
                <a:spcPct val="110000"/>
              </a:lnSpc>
              <a:spcAft>
                <a:spcPts val="1200"/>
              </a:spcAft>
              <a:buClr>
                <a:srgbClr val="009CDE"/>
              </a:buClr>
              <a:buSzPct val="73000"/>
              <a:buFont typeface="Courier New" panose="02070309020205020404" pitchFamily="49" charset="0"/>
              <a:buNone/>
              <a:defRPr sz="1600" b="0" i="0" spc="-30" baseline="0">
                <a:solidFill>
                  <a:schemeClr val="bg1"/>
                </a:solidFill>
                <a:latin typeface="Poppins Light" pitchFamily="2" charset="77"/>
                <a:ea typeface="Lato" panose="020F0502020204030203" pitchFamily="34" charset="0"/>
                <a:cs typeface="Poppins Light" pitchFamily="2" charset="77"/>
              </a:defRPr>
            </a:lvl1pPr>
            <a:lvl2pPr marL="457200" indent="0">
              <a:spcAft>
                <a:spcPts val="1200"/>
              </a:spcAft>
              <a:buClr>
                <a:srgbClr val="009CDE"/>
              </a:buClr>
              <a:buSzPct val="73000"/>
              <a:buFont typeface="Courier New" panose="02070309020205020404" pitchFamily="49"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spcAft>
                <a:spcPts val="1200"/>
              </a:spcAft>
              <a:buClr>
                <a:srgbClr val="009CDE"/>
              </a:buClr>
              <a:buSzPct val="73000"/>
              <a:buFont typeface="Arial" panose="020B0604020202020204" pitchFamily="34"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spcAft>
                <a:spcPts val="1200"/>
              </a:spcAft>
              <a:buClr>
                <a:srgbClr val="009CDE"/>
              </a:buClr>
              <a:buSzPct val="73000"/>
              <a:buFont typeface="Courier New" panose="02070309020205020404" pitchFamily="49"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spcAft>
                <a:spcPts val="1200"/>
              </a:spcAft>
              <a:buClr>
                <a:srgbClr val="009CDE"/>
              </a:buClr>
              <a:buSzPct val="73000"/>
              <a:buFont typeface="Courier New" panose="02070309020205020404" pitchFamily="49"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Click to edit master text styles</a:t>
            </a:r>
            <a:endParaRPr lang="en-US"/>
          </a:p>
        </p:txBody>
      </p:sp>
      <p:pic>
        <p:nvPicPr>
          <p:cNvPr id="7" name="Picture 6" descr="Text&#10;&#10;Description automatically generated with low confidence">
            <a:extLst>
              <a:ext uri="{FF2B5EF4-FFF2-40B4-BE49-F238E27FC236}">
                <a16:creationId xmlns:a16="http://schemas.microsoft.com/office/drawing/2014/main" id="{79D4B3C8-7BB2-4955-8177-4953B7BC1F9A}"/>
              </a:ext>
            </a:extLst>
          </p:cNvPr>
          <p:cNvPicPr>
            <a:picLocks noChangeAspect="1"/>
          </p:cNvPicPr>
          <p:nvPr userDrawn="1"/>
        </p:nvPicPr>
        <p:blipFill>
          <a:blip r:embed="rId2"/>
          <a:stretch>
            <a:fillRect/>
          </a:stretch>
        </p:blipFill>
        <p:spPr>
          <a:xfrm>
            <a:off x="8414385" y="508145"/>
            <a:ext cx="2972483" cy="893490"/>
          </a:xfrm>
          <a:prstGeom prst="rect">
            <a:avLst/>
          </a:prstGeom>
        </p:spPr>
      </p:pic>
    </p:spTree>
    <p:extLst>
      <p:ext uri="{BB962C8B-B14F-4D97-AF65-F5344CB8AC3E}">
        <p14:creationId xmlns:p14="http://schemas.microsoft.com/office/powerpoint/2010/main" val="3548068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 Dark Blue">
    <p:bg>
      <p:bgPr>
        <a:solidFill>
          <a:srgbClr val="052E5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65D5DE3-E3A3-6C4C-B7F6-DF8DB78117BE}"/>
              </a:ext>
            </a:extLst>
          </p:cNvPr>
          <p:cNvSpPr>
            <a:spLocks noGrp="1"/>
          </p:cNvSpPr>
          <p:nvPr>
            <p:ph type="title" hasCustomPrompt="1"/>
          </p:nvPr>
        </p:nvSpPr>
        <p:spPr>
          <a:xfrm>
            <a:off x="540975" y="2570493"/>
            <a:ext cx="5460579" cy="1403530"/>
          </a:xfrm>
          <a:prstGeom prst="rect">
            <a:avLst/>
          </a:prstGeom>
        </p:spPr>
        <p:txBody>
          <a:bodyPr/>
          <a:lstStyle>
            <a:lvl1pPr>
              <a:defRPr spc="-200" baseline="0">
                <a:solidFill>
                  <a:schemeClr val="bg1"/>
                </a:solidFill>
                <a:latin typeface="Poppins" pitchFamily="2" charset="77"/>
                <a:cs typeface="Poppins" pitchFamily="2" charset="77"/>
              </a:defRPr>
            </a:lvl1pPr>
          </a:lstStyle>
          <a:p>
            <a:r>
              <a:rPr lang="en-GB"/>
              <a:t>Click to edit text</a:t>
            </a:r>
            <a:endParaRPr lang="en-US"/>
          </a:p>
        </p:txBody>
      </p:sp>
      <p:sp>
        <p:nvSpPr>
          <p:cNvPr id="10" name="Content Placeholder 2">
            <a:extLst>
              <a:ext uri="{FF2B5EF4-FFF2-40B4-BE49-F238E27FC236}">
                <a16:creationId xmlns:a16="http://schemas.microsoft.com/office/drawing/2014/main" id="{842C86DD-F76A-2F44-B9C9-36697E820FDE}"/>
              </a:ext>
            </a:extLst>
          </p:cNvPr>
          <p:cNvSpPr>
            <a:spLocks noGrp="1"/>
          </p:cNvSpPr>
          <p:nvPr>
            <p:ph idx="1" hasCustomPrompt="1"/>
          </p:nvPr>
        </p:nvSpPr>
        <p:spPr>
          <a:xfrm>
            <a:off x="540975" y="3974023"/>
            <a:ext cx="5460580" cy="1997594"/>
          </a:xfrm>
          <a:prstGeom prst="rect">
            <a:avLst/>
          </a:prstGeom>
        </p:spPr>
        <p:txBody>
          <a:bodyPr>
            <a:normAutofit/>
          </a:bodyPr>
          <a:lstStyle>
            <a:lvl1pPr marL="0" indent="0">
              <a:lnSpc>
                <a:spcPct val="110000"/>
              </a:lnSpc>
              <a:spcAft>
                <a:spcPts val="1200"/>
              </a:spcAft>
              <a:buClr>
                <a:srgbClr val="009CDE"/>
              </a:buClr>
              <a:buSzPct val="73000"/>
              <a:buFont typeface="Courier New" panose="02070309020205020404" pitchFamily="49" charset="0"/>
              <a:buNone/>
              <a:defRPr sz="1600" b="0" i="0" spc="-30" baseline="0">
                <a:solidFill>
                  <a:schemeClr val="bg1"/>
                </a:solidFill>
                <a:latin typeface="Poppins Light" pitchFamily="2" charset="77"/>
                <a:ea typeface="Lato" panose="020F0502020204030203" pitchFamily="34" charset="0"/>
                <a:cs typeface="Poppins Light" pitchFamily="2" charset="77"/>
              </a:defRPr>
            </a:lvl1pPr>
            <a:lvl2pPr marL="457200" indent="0">
              <a:spcAft>
                <a:spcPts val="1200"/>
              </a:spcAft>
              <a:buClr>
                <a:srgbClr val="009CDE"/>
              </a:buClr>
              <a:buSzPct val="73000"/>
              <a:buFont typeface="Courier New" panose="02070309020205020404" pitchFamily="49"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spcAft>
                <a:spcPts val="1200"/>
              </a:spcAft>
              <a:buClr>
                <a:srgbClr val="009CDE"/>
              </a:buClr>
              <a:buSzPct val="73000"/>
              <a:buFont typeface="Arial" panose="020B0604020202020204" pitchFamily="34"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spcAft>
                <a:spcPts val="1200"/>
              </a:spcAft>
              <a:buClr>
                <a:srgbClr val="009CDE"/>
              </a:buClr>
              <a:buSzPct val="73000"/>
              <a:buFont typeface="Courier New" panose="02070309020205020404" pitchFamily="49"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spcAft>
                <a:spcPts val="1200"/>
              </a:spcAft>
              <a:buClr>
                <a:srgbClr val="009CDE"/>
              </a:buClr>
              <a:buSzPct val="73000"/>
              <a:buFont typeface="Courier New" panose="02070309020205020404" pitchFamily="49"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Click to edit master text styles</a:t>
            </a:r>
            <a:endParaRPr lang="en-US"/>
          </a:p>
        </p:txBody>
      </p:sp>
      <p:pic>
        <p:nvPicPr>
          <p:cNvPr id="7" name="Picture 6" descr="Text&#10;&#10;Description automatically generated with low confidence">
            <a:extLst>
              <a:ext uri="{FF2B5EF4-FFF2-40B4-BE49-F238E27FC236}">
                <a16:creationId xmlns:a16="http://schemas.microsoft.com/office/drawing/2014/main" id="{79D4B3C8-7BB2-4955-8177-4953B7BC1F9A}"/>
              </a:ext>
            </a:extLst>
          </p:cNvPr>
          <p:cNvPicPr>
            <a:picLocks noChangeAspect="1"/>
          </p:cNvPicPr>
          <p:nvPr userDrawn="1"/>
        </p:nvPicPr>
        <p:blipFill>
          <a:blip r:embed="rId2"/>
          <a:stretch>
            <a:fillRect/>
          </a:stretch>
        </p:blipFill>
        <p:spPr>
          <a:xfrm>
            <a:off x="8414385" y="508145"/>
            <a:ext cx="2972483" cy="893490"/>
          </a:xfrm>
          <a:prstGeom prst="rect">
            <a:avLst/>
          </a:prstGeom>
        </p:spPr>
      </p:pic>
    </p:spTree>
    <p:extLst>
      <p:ext uri="{BB962C8B-B14F-4D97-AF65-F5344CB8AC3E}">
        <p14:creationId xmlns:p14="http://schemas.microsoft.com/office/powerpoint/2010/main" val="3361453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Green">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02C0BEF-3776-594E-9E71-EFD3D8D7A86B}"/>
              </a:ext>
            </a:extLst>
          </p:cNvPr>
          <p:cNvSpPr txBox="1"/>
          <p:nvPr userDrawn="1"/>
        </p:nvSpPr>
        <p:spPr>
          <a:xfrm>
            <a:off x="540942" y="569956"/>
            <a:ext cx="3617793" cy="253916"/>
          </a:xfrm>
          <a:prstGeom prst="rect">
            <a:avLst/>
          </a:prstGeom>
          <a:noFill/>
        </p:spPr>
        <p:txBody>
          <a:bodyPr wrap="square" rtlCol="0">
            <a:spAutoFit/>
          </a:bodyPr>
          <a:lstStyle/>
          <a:p>
            <a:r>
              <a:rPr lang="en-GB" sz="1050" b="0" i="0" u="none" strike="noStrike" baseline="0">
                <a:solidFill>
                  <a:srgbClr val="052E59"/>
                </a:solidFill>
                <a:latin typeface="Poppins" pitchFamily="2" charset="77"/>
                <a:cs typeface="Poppins" pitchFamily="2" charset="77"/>
              </a:rPr>
              <a:t>Launch of Mission innovation </a:t>
            </a:r>
            <a:r>
              <a:rPr lang="en-GB" sz="1050" b="0" i="0" u="none" strike="noStrike" baseline="0">
                <a:solidFill>
                  <a:srgbClr val="009CDE"/>
                </a:solidFill>
                <a:latin typeface="Poppins" pitchFamily="2" charset="77"/>
                <a:cs typeface="Poppins" pitchFamily="2" charset="77"/>
              </a:rPr>
              <a:t>2.0</a:t>
            </a:r>
            <a:endParaRPr lang="en-GB" sz="1050">
              <a:solidFill>
                <a:srgbClr val="009CDE"/>
              </a:solidFill>
              <a:latin typeface="Poppins" pitchFamily="2" charset="77"/>
              <a:cs typeface="Poppins" pitchFamily="2" charset="77"/>
            </a:endParaRPr>
          </a:p>
        </p:txBody>
      </p:sp>
      <p:sp>
        <p:nvSpPr>
          <p:cNvPr id="24" name="Title 1">
            <a:extLst>
              <a:ext uri="{FF2B5EF4-FFF2-40B4-BE49-F238E27FC236}">
                <a16:creationId xmlns:a16="http://schemas.microsoft.com/office/drawing/2014/main" id="{303EBE38-B07B-5B48-9F62-62435D404A08}"/>
              </a:ext>
            </a:extLst>
          </p:cNvPr>
          <p:cNvSpPr>
            <a:spLocks noGrp="1"/>
          </p:cNvSpPr>
          <p:nvPr>
            <p:ph type="title" hasCustomPrompt="1"/>
          </p:nvPr>
        </p:nvSpPr>
        <p:spPr>
          <a:xfrm>
            <a:off x="540975" y="2570493"/>
            <a:ext cx="5460579" cy="1403530"/>
          </a:xfrm>
          <a:prstGeom prst="rect">
            <a:avLst/>
          </a:prstGeom>
        </p:spPr>
        <p:txBody>
          <a:bodyPr/>
          <a:lstStyle>
            <a:lvl1pPr>
              <a:defRPr spc="-200" baseline="0">
                <a:solidFill>
                  <a:srgbClr val="052E59"/>
                </a:solidFill>
                <a:latin typeface="Poppins" pitchFamily="2" charset="77"/>
                <a:cs typeface="Poppins" pitchFamily="2" charset="77"/>
              </a:defRPr>
            </a:lvl1pPr>
          </a:lstStyle>
          <a:p>
            <a:r>
              <a:rPr lang="en-GB"/>
              <a:t>Click to edit text</a:t>
            </a:r>
            <a:endParaRPr lang="en-US"/>
          </a:p>
        </p:txBody>
      </p:sp>
      <p:sp>
        <p:nvSpPr>
          <p:cNvPr id="25" name="Content Placeholder 2">
            <a:extLst>
              <a:ext uri="{FF2B5EF4-FFF2-40B4-BE49-F238E27FC236}">
                <a16:creationId xmlns:a16="http://schemas.microsoft.com/office/drawing/2014/main" id="{5D181DA3-831C-3244-94CB-3441CE51294D}"/>
              </a:ext>
            </a:extLst>
          </p:cNvPr>
          <p:cNvSpPr>
            <a:spLocks noGrp="1"/>
          </p:cNvSpPr>
          <p:nvPr>
            <p:ph idx="1" hasCustomPrompt="1"/>
          </p:nvPr>
        </p:nvSpPr>
        <p:spPr>
          <a:xfrm>
            <a:off x="540975" y="3974023"/>
            <a:ext cx="5460580" cy="1997594"/>
          </a:xfrm>
          <a:prstGeom prst="rect">
            <a:avLst/>
          </a:prstGeom>
        </p:spPr>
        <p:txBody>
          <a:bodyPr>
            <a:normAutofit/>
          </a:bodyPr>
          <a:lstStyle>
            <a:lvl1pPr marL="0" indent="0">
              <a:lnSpc>
                <a:spcPct val="110000"/>
              </a:lnSpc>
              <a:spcAft>
                <a:spcPts val="1200"/>
              </a:spcAft>
              <a:buClr>
                <a:srgbClr val="009CDE"/>
              </a:buClr>
              <a:buSzPct val="73000"/>
              <a:buFont typeface="Courier New" panose="02070309020205020404" pitchFamily="49" charset="0"/>
              <a:buNone/>
              <a:defRPr sz="1600" b="0" i="0" spc="-30" baseline="0">
                <a:solidFill>
                  <a:srgbClr val="052E59"/>
                </a:solidFill>
                <a:latin typeface="Poppins Light" pitchFamily="2" charset="77"/>
                <a:ea typeface="Lato" panose="020F0502020204030203" pitchFamily="34" charset="0"/>
                <a:cs typeface="Poppins Light" pitchFamily="2" charset="77"/>
              </a:defRPr>
            </a:lvl1pPr>
            <a:lvl2pPr marL="457200" indent="0">
              <a:spcAft>
                <a:spcPts val="1200"/>
              </a:spcAft>
              <a:buClr>
                <a:srgbClr val="009CDE"/>
              </a:buClr>
              <a:buSzPct val="73000"/>
              <a:buFont typeface="Courier New" panose="02070309020205020404" pitchFamily="49"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spcAft>
                <a:spcPts val="1200"/>
              </a:spcAft>
              <a:buClr>
                <a:srgbClr val="009CDE"/>
              </a:buClr>
              <a:buSzPct val="73000"/>
              <a:buFont typeface="Arial" panose="020B0604020202020204" pitchFamily="34"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spcAft>
                <a:spcPts val="1200"/>
              </a:spcAft>
              <a:buClr>
                <a:srgbClr val="009CDE"/>
              </a:buClr>
              <a:buSzPct val="73000"/>
              <a:buFont typeface="Courier New" panose="02070309020205020404" pitchFamily="49"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spcAft>
                <a:spcPts val="1200"/>
              </a:spcAft>
              <a:buClr>
                <a:srgbClr val="009CDE"/>
              </a:buClr>
              <a:buSzPct val="73000"/>
              <a:buFont typeface="Courier New" panose="02070309020205020404" pitchFamily="49" charset="0"/>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Click to edit master text styles</a:t>
            </a:r>
            <a:endParaRPr lang="en-US"/>
          </a:p>
        </p:txBody>
      </p:sp>
      <p:pic>
        <p:nvPicPr>
          <p:cNvPr id="7" name="Picture 6" descr="A picture containing logo&#10;&#10;Description automatically generated">
            <a:extLst>
              <a:ext uri="{FF2B5EF4-FFF2-40B4-BE49-F238E27FC236}">
                <a16:creationId xmlns:a16="http://schemas.microsoft.com/office/drawing/2014/main" id="{E47C40DA-EF2B-4062-905B-E1BAE882FBE4}"/>
              </a:ext>
            </a:extLst>
          </p:cNvPr>
          <p:cNvPicPr>
            <a:picLocks noChangeAspect="1"/>
          </p:cNvPicPr>
          <p:nvPr userDrawn="1"/>
        </p:nvPicPr>
        <p:blipFill>
          <a:blip r:embed="rId2"/>
          <a:stretch>
            <a:fillRect/>
          </a:stretch>
        </p:blipFill>
        <p:spPr>
          <a:xfrm>
            <a:off x="9704469" y="483570"/>
            <a:ext cx="1830678" cy="550278"/>
          </a:xfrm>
          <a:prstGeom prst="rect">
            <a:avLst/>
          </a:prstGeom>
        </p:spPr>
      </p:pic>
    </p:spTree>
    <p:extLst>
      <p:ext uri="{BB962C8B-B14F-4D97-AF65-F5344CB8AC3E}">
        <p14:creationId xmlns:p14="http://schemas.microsoft.com/office/powerpoint/2010/main" val="390412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amp;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5D79B-86D6-A84D-9CF1-107B58B0ADBE}"/>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sp>
        <p:nvSpPr>
          <p:cNvPr id="22" name="Text Placeholder 29">
            <a:extLst>
              <a:ext uri="{FF2B5EF4-FFF2-40B4-BE49-F238E27FC236}">
                <a16:creationId xmlns:a16="http://schemas.microsoft.com/office/drawing/2014/main" id="{23FD52DF-503C-FA4F-A400-061F699E983B}"/>
              </a:ext>
            </a:extLst>
          </p:cNvPr>
          <p:cNvSpPr>
            <a:spLocks noGrp="1"/>
          </p:cNvSpPr>
          <p:nvPr>
            <p:ph type="body" sz="quarter" idx="14" hasCustomPrompt="1"/>
          </p:nvPr>
        </p:nvSpPr>
        <p:spPr>
          <a:xfrm>
            <a:off x="8054387" y="2259564"/>
            <a:ext cx="3480751" cy="3970548"/>
          </a:xfrm>
          <a:prstGeom prst="rect">
            <a:avLst/>
          </a:prstGeom>
        </p:spPr>
        <p:txBody>
          <a:bodyPr anchor="t">
            <a:noAutofit/>
          </a:bodyPr>
          <a:lstStyle>
            <a:lvl1pPr marL="0" indent="0">
              <a:lnSpc>
                <a:spcPct val="130000"/>
              </a:lnSpc>
              <a:spcAft>
                <a:spcPts val="1200"/>
              </a:spcAft>
              <a:buNone/>
              <a:defRPr sz="1600" b="0" i="0" spc="-30" baseline="0">
                <a:solidFill>
                  <a:srgbClr val="009CDE"/>
                </a:solidFill>
                <a:latin typeface="Poppins" pitchFamily="2" charset="77"/>
                <a:ea typeface="Lato" panose="020F0502020204030203" pitchFamily="34" charset="0"/>
                <a:cs typeface="Poppins" pitchFamily="2" charset="77"/>
              </a:defRPr>
            </a:lvl1pPr>
          </a:lstStyle>
          <a:p>
            <a:pPr lvl="0"/>
            <a:r>
              <a:rPr lang="en-US"/>
              <a:t>Click to add text</a:t>
            </a:r>
          </a:p>
        </p:txBody>
      </p:sp>
      <p:sp>
        <p:nvSpPr>
          <p:cNvPr id="12" name="Content Placeholder 2">
            <a:extLst>
              <a:ext uri="{FF2B5EF4-FFF2-40B4-BE49-F238E27FC236}">
                <a16:creationId xmlns:a16="http://schemas.microsoft.com/office/drawing/2014/main" id="{9F762F7A-60F4-B64F-8770-EB5CA595114A}"/>
              </a:ext>
            </a:extLst>
          </p:cNvPr>
          <p:cNvSpPr>
            <a:spLocks noGrp="1"/>
          </p:cNvSpPr>
          <p:nvPr>
            <p:ph idx="15"/>
          </p:nvPr>
        </p:nvSpPr>
        <p:spPr>
          <a:xfrm>
            <a:off x="537610" y="2261440"/>
            <a:ext cx="7106415" cy="3970548"/>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A picture containing logo&#10;&#10;Description automatically generated">
            <a:extLst>
              <a:ext uri="{FF2B5EF4-FFF2-40B4-BE49-F238E27FC236}">
                <a16:creationId xmlns:a16="http://schemas.microsoft.com/office/drawing/2014/main" id="{231DB0B2-C242-49CD-BC8E-C405AFE10909}"/>
              </a:ext>
            </a:extLst>
          </p:cNvPr>
          <p:cNvPicPr>
            <a:picLocks noChangeAspect="1"/>
          </p:cNvPicPr>
          <p:nvPr userDrawn="1"/>
        </p:nvPicPr>
        <p:blipFill>
          <a:blip r:embed="rId2"/>
          <a:stretch>
            <a:fillRect/>
          </a:stretch>
        </p:blipFill>
        <p:spPr>
          <a:xfrm>
            <a:off x="8754803" y="346869"/>
            <a:ext cx="2780336" cy="835733"/>
          </a:xfrm>
          <a:prstGeom prst="rect">
            <a:avLst/>
          </a:prstGeom>
        </p:spPr>
      </p:pic>
    </p:spTree>
    <p:extLst>
      <p:ext uri="{BB962C8B-B14F-4D97-AF65-F5344CB8AC3E}">
        <p14:creationId xmlns:p14="http://schemas.microsoft.com/office/powerpoint/2010/main" val="124482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1F5F4864-A992-BC43-93E2-BF9572C9D5B0}"/>
              </a:ext>
            </a:extLst>
          </p:cNvPr>
          <p:cNvSpPr>
            <a:spLocks noGrp="1"/>
          </p:cNvSpPr>
          <p:nvPr>
            <p:ph idx="13"/>
          </p:nvPr>
        </p:nvSpPr>
        <p:spPr>
          <a:xfrm>
            <a:off x="6095999" y="2261440"/>
            <a:ext cx="5439147" cy="3970548"/>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Content Placeholder 2">
            <a:extLst>
              <a:ext uri="{FF2B5EF4-FFF2-40B4-BE49-F238E27FC236}">
                <a16:creationId xmlns:a16="http://schemas.microsoft.com/office/drawing/2014/main" id="{A28A0998-BC35-6740-A00F-8297069EF551}"/>
              </a:ext>
            </a:extLst>
          </p:cNvPr>
          <p:cNvSpPr>
            <a:spLocks noGrp="1"/>
          </p:cNvSpPr>
          <p:nvPr>
            <p:ph idx="14"/>
          </p:nvPr>
        </p:nvSpPr>
        <p:spPr>
          <a:xfrm>
            <a:off x="537611" y="2261440"/>
            <a:ext cx="5398166" cy="3970548"/>
          </a:xfrm>
          <a:prstGeom prst="rect">
            <a:avLst/>
          </a:prstGeom>
        </p:spPr>
        <p:txBody>
          <a:bodyPr>
            <a:normAutofit/>
          </a:bodyPr>
          <a:lstStyle>
            <a:lvl1pPr marL="2286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1pPr>
            <a:lvl2pPr marL="6858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2pPr>
            <a:lvl3pPr marL="11430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3pPr>
            <a:lvl4pPr marL="16002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4pPr>
            <a:lvl5pPr marL="2057400" indent="-228600">
              <a:lnSpc>
                <a:spcPct val="130000"/>
              </a:lnSpc>
              <a:spcAft>
                <a:spcPts val="1200"/>
              </a:spcAft>
              <a:buClr>
                <a:srgbClr val="009CDE"/>
              </a:buClr>
              <a:buSzPct val="120000"/>
              <a:buFont typeface="Arial" panose="020B0604020202020204" pitchFamily="34" charset="0"/>
              <a:buChar char="•"/>
              <a:defRPr sz="1600" b="0" i="0" spc="-30" baseline="0">
                <a:solidFill>
                  <a:srgbClr val="052E59"/>
                </a:solidFill>
                <a:latin typeface="Poppins" pitchFamily="2" charset="77"/>
                <a:ea typeface="Lato" panose="020F0502020204030203" pitchFamily="34" charset="0"/>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itle 1">
            <a:extLst>
              <a:ext uri="{FF2B5EF4-FFF2-40B4-BE49-F238E27FC236}">
                <a16:creationId xmlns:a16="http://schemas.microsoft.com/office/drawing/2014/main" id="{85645073-1A83-CD44-B551-013548F7962C}"/>
              </a:ext>
            </a:extLst>
          </p:cNvPr>
          <p:cNvSpPr>
            <a:spLocks noGrp="1"/>
          </p:cNvSpPr>
          <p:nvPr>
            <p:ph type="title"/>
          </p:nvPr>
        </p:nvSpPr>
        <p:spPr>
          <a:xfrm>
            <a:off x="533317" y="1246871"/>
            <a:ext cx="11001830" cy="950300"/>
          </a:xfrm>
          <a:prstGeom prst="rect">
            <a:avLst/>
          </a:prstGeom>
        </p:spPr>
        <p:txBody>
          <a:bodyPr/>
          <a:lstStyle>
            <a:lvl1pPr>
              <a:defRPr sz="4000" spc="-200" baseline="0">
                <a:solidFill>
                  <a:srgbClr val="052E59"/>
                </a:solidFill>
                <a:latin typeface="Poppins" pitchFamily="2" charset="77"/>
                <a:cs typeface="Poppins" pitchFamily="2" charset="77"/>
              </a:defRPr>
            </a:lvl1pPr>
          </a:lstStyle>
          <a:p>
            <a:r>
              <a:rPr lang="en-GB"/>
              <a:t>Click to edit Master title style</a:t>
            </a:r>
            <a:endParaRPr lang="en-US"/>
          </a:p>
        </p:txBody>
      </p:sp>
      <p:pic>
        <p:nvPicPr>
          <p:cNvPr id="6" name="Picture 5" descr="A picture containing logo&#10;&#10;Description automatically generated">
            <a:extLst>
              <a:ext uri="{FF2B5EF4-FFF2-40B4-BE49-F238E27FC236}">
                <a16:creationId xmlns:a16="http://schemas.microsoft.com/office/drawing/2014/main" id="{376949BF-93BD-4817-A35A-D68D07ED4D02}"/>
              </a:ext>
            </a:extLst>
          </p:cNvPr>
          <p:cNvPicPr>
            <a:picLocks noChangeAspect="1"/>
          </p:cNvPicPr>
          <p:nvPr userDrawn="1"/>
        </p:nvPicPr>
        <p:blipFill>
          <a:blip r:embed="rId2"/>
          <a:stretch>
            <a:fillRect/>
          </a:stretch>
        </p:blipFill>
        <p:spPr>
          <a:xfrm>
            <a:off x="8754803" y="346869"/>
            <a:ext cx="2780336" cy="835733"/>
          </a:xfrm>
          <a:prstGeom prst="rect">
            <a:avLst/>
          </a:prstGeom>
        </p:spPr>
      </p:pic>
    </p:spTree>
    <p:extLst>
      <p:ext uri="{BB962C8B-B14F-4D97-AF65-F5344CB8AC3E}">
        <p14:creationId xmlns:p14="http://schemas.microsoft.com/office/powerpoint/2010/main" val="10269603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6.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188153"/>
      </p:ext>
    </p:extLst>
  </p:cSld>
  <p:clrMap bg1="lt1" tx1="dk1" bg2="lt2" tx2="dk2" accent1="accent1" accent2="accent2" accent3="accent3" accent4="accent4" accent5="accent5" accent6="accent6" hlink="hlink" folHlink="folHlink"/>
  <p:sldLayoutIdLst>
    <p:sldLayoutId id="2147483660" r:id="rId1"/>
    <p:sldLayoutId id="2147483664" r:id="rId2"/>
    <p:sldLayoutId id="2147483679" r:id="rId3"/>
    <p:sldLayoutId id="2147483680" r:id="rId4"/>
    <p:sldLayoutId id="2147483693" r:id="rId5"/>
  </p:sldLayoutIdLst>
  <p:txStyles>
    <p:titleStyle>
      <a:lvl1pPr algn="l" defTabSz="914400" rtl="0" eaLnBrk="1" latinLnBrk="0" hangingPunct="1">
        <a:lnSpc>
          <a:spcPct val="90000"/>
        </a:lnSpc>
        <a:spcBef>
          <a:spcPct val="0"/>
        </a:spcBef>
        <a:buNone/>
        <a:defRPr sz="4400" kern="1200">
          <a:solidFill>
            <a:srgbClr val="00544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544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544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44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44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44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51B250-9946-B24A-8161-B09B55448B24}"/>
              </a:ext>
            </a:extLst>
          </p:cNvPr>
          <p:cNvSpPr txBox="1"/>
          <p:nvPr userDrawn="1"/>
        </p:nvSpPr>
        <p:spPr>
          <a:xfrm>
            <a:off x="540942" y="569956"/>
            <a:ext cx="3617793" cy="253916"/>
          </a:xfrm>
          <a:prstGeom prst="rect">
            <a:avLst/>
          </a:prstGeom>
          <a:noFill/>
        </p:spPr>
        <p:txBody>
          <a:bodyPr wrap="square" rtlCol="0">
            <a:spAutoFit/>
          </a:bodyPr>
          <a:lstStyle/>
          <a:p>
            <a:r>
              <a:rPr lang="en-GB" sz="1050" b="0" i="0" u="none" strike="noStrike" baseline="0">
                <a:solidFill>
                  <a:schemeClr val="bg1"/>
                </a:solidFill>
                <a:latin typeface="Poppins" pitchFamily="2" charset="77"/>
                <a:cs typeface="Poppins" pitchFamily="2" charset="77"/>
              </a:rPr>
              <a:t>Launch of Mission innovation </a:t>
            </a:r>
            <a:r>
              <a:rPr lang="en-GB" sz="1050" b="0" i="0" u="none" strike="noStrike" baseline="0">
                <a:solidFill>
                  <a:srgbClr val="009CDE"/>
                </a:solidFill>
                <a:latin typeface="Poppins" pitchFamily="2" charset="77"/>
                <a:cs typeface="Poppins" pitchFamily="2" charset="77"/>
              </a:rPr>
              <a:t>2.0</a:t>
            </a:r>
            <a:endParaRPr lang="en-GB" sz="1050">
              <a:solidFill>
                <a:srgbClr val="009CDE"/>
              </a:solidFill>
              <a:latin typeface="Poppins" pitchFamily="2" charset="77"/>
              <a:cs typeface="Poppins" pitchFamily="2" charset="77"/>
            </a:endParaRPr>
          </a:p>
        </p:txBody>
      </p:sp>
    </p:spTree>
    <p:extLst>
      <p:ext uri="{BB962C8B-B14F-4D97-AF65-F5344CB8AC3E}">
        <p14:creationId xmlns:p14="http://schemas.microsoft.com/office/powerpoint/2010/main" val="3302408128"/>
      </p:ext>
    </p:extLst>
  </p:cSld>
  <p:clrMap bg1="lt1" tx1="dk1" bg2="lt2" tx2="dk2" accent1="accent1" accent2="accent2" accent3="accent3" accent4="accent4" accent5="accent5" accent6="accent6" hlink="hlink" folHlink="folHlink"/>
  <p:sldLayoutIdLst>
    <p:sldLayoutId id="2147483665"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46593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50" r:id="rId6"/>
    <p:sldLayoutId id="2147483652" r:id="rId7"/>
    <p:sldLayoutId id="2147483654" r:id="rId8"/>
    <p:sldLayoutId id="2147483676" r:id="rId9"/>
    <p:sldLayoutId id="2147483672" r:id="rId10"/>
    <p:sldLayoutId id="214748367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5563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67038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227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lgn="l" defTabSz="914400" rtl="0" eaLnBrk="1" latinLnBrk="0" hangingPunct="1">
        <a:lnSpc>
          <a:spcPct val="90000"/>
        </a:lnSpc>
        <a:spcBef>
          <a:spcPct val="0"/>
        </a:spcBef>
        <a:buNone/>
        <a:defRPr sz="4400" kern="1200">
          <a:solidFill>
            <a:srgbClr val="00544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544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544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544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44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544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hyperlink" Target="https://www.linkedin.com/company/nim-the-net-zero-industries-mission"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hyperlink" Target="https://mission-innovation.net/wp-content/uploads/2023/03/Action-Plan-Net-Zero-Industries-Mission.pdf" TargetMode="External"/><Relationship Id="rId2" Type="http://schemas.openxmlformats.org/officeDocument/2006/relationships/hyperlink" Target="https://mission-innovation.net/wp-content/uploads/2022/09/Net-Zero-Industries-Mission_Roadmap.pdf"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mission-innovation.net/"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39.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1A-A59C-4CFB-A88D-E819FE39FA7F}"/>
              </a:ext>
            </a:extLst>
          </p:cNvPr>
          <p:cNvSpPr>
            <a:spLocks noGrp="1"/>
          </p:cNvSpPr>
          <p:nvPr>
            <p:ph type="ctrTitle"/>
          </p:nvPr>
        </p:nvSpPr>
        <p:spPr>
          <a:xfrm>
            <a:off x="906734" y="3150493"/>
            <a:ext cx="6313309" cy="768969"/>
          </a:xfrm>
        </p:spPr>
        <p:txBody>
          <a:bodyPr/>
          <a:lstStyle/>
          <a:p>
            <a:r>
              <a:rPr lang="de-DE"/>
              <a:t>Communication Kit </a:t>
            </a:r>
          </a:p>
        </p:txBody>
      </p:sp>
      <p:sp>
        <p:nvSpPr>
          <p:cNvPr id="3" name="Subtitle 2">
            <a:extLst>
              <a:ext uri="{FF2B5EF4-FFF2-40B4-BE49-F238E27FC236}">
                <a16:creationId xmlns:a16="http://schemas.microsoft.com/office/drawing/2014/main" id="{71371922-EF71-455F-951B-CC0F264656A6}"/>
              </a:ext>
            </a:extLst>
          </p:cNvPr>
          <p:cNvSpPr>
            <a:spLocks noGrp="1"/>
          </p:cNvSpPr>
          <p:nvPr>
            <p:ph type="subTitle" idx="1"/>
          </p:nvPr>
        </p:nvSpPr>
        <p:spPr>
          <a:xfrm>
            <a:off x="906733" y="4049098"/>
            <a:ext cx="6802361" cy="423563"/>
          </a:xfrm>
        </p:spPr>
        <p:txBody>
          <a:bodyPr lIns="91440" tIns="45720" rIns="91440" bIns="45720" anchor="t">
            <a:noAutofit/>
          </a:bodyPr>
          <a:lstStyle/>
          <a:p>
            <a:r>
              <a:rPr lang="de-DE" sz="2800">
                <a:latin typeface="Poppins Light"/>
                <a:cs typeface="Poppins Light"/>
              </a:rPr>
              <a:t>Net-Zero Industries Award 2024</a:t>
            </a:r>
          </a:p>
        </p:txBody>
      </p:sp>
    </p:spTree>
    <p:extLst>
      <p:ext uri="{BB962C8B-B14F-4D97-AF65-F5344CB8AC3E}">
        <p14:creationId xmlns:p14="http://schemas.microsoft.com/office/powerpoint/2010/main" val="2492677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
            <a:extLst>
              <a:ext uri="{FF2B5EF4-FFF2-40B4-BE49-F238E27FC236}">
                <a16:creationId xmlns:a16="http://schemas.microsoft.com/office/drawing/2014/main" id="{FA97A57E-D901-41BB-525A-9E8F3120F61D}"/>
              </a:ext>
            </a:extLst>
          </p:cNvPr>
          <p:cNvGraphicFramePr>
            <a:graphicFrameLocks noGrp="1"/>
          </p:cNvGraphicFramePr>
          <p:nvPr>
            <p:ph idx="14"/>
            <p:extLst>
              <p:ext uri="{D42A27DB-BD31-4B8C-83A1-F6EECF244321}">
                <p14:modId xmlns:p14="http://schemas.microsoft.com/office/powerpoint/2010/main" val="402841511"/>
              </p:ext>
            </p:extLst>
          </p:nvPr>
        </p:nvGraphicFramePr>
        <p:xfrm>
          <a:off x="-198784" y="1060174"/>
          <a:ext cx="12231757" cy="4479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48450F43-6911-9233-50BC-CCF25CA07237}"/>
              </a:ext>
            </a:extLst>
          </p:cNvPr>
          <p:cNvSpPr>
            <a:spLocks noGrp="1"/>
          </p:cNvSpPr>
          <p:nvPr>
            <p:ph type="title"/>
          </p:nvPr>
        </p:nvSpPr>
        <p:spPr>
          <a:xfrm>
            <a:off x="416180" y="348413"/>
            <a:ext cx="11001830" cy="950300"/>
          </a:xfrm>
        </p:spPr>
        <p:txBody>
          <a:bodyPr lIns="91440" tIns="45720" rIns="91440" bIns="45720" anchor="t"/>
          <a:lstStyle/>
          <a:p>
            <a:r>
              <a:rPr lang="en-US" sz="3600">
                <a:latin typeface="Poppins"/>
                <a:cs typeface="Poppins"/>
              </a:rPr>
              <a:t>Suggested Copy for Posts </a:t>
            </a:r>
            <a:endParaRPr lang="en-US"/>
          </a:p>
        </p:txBody>
      </p:sp>
      <p:pic>
        <p:nvPicPr>
          <p:cNvPr id="8" name="Graphic 8" descr="Speech with solid fill">
            <a:extLst>
              <a:ext uri="{FF2B5EF4-FFF2-40B4-BE49-F238E27FC236}">
                <a16:creationId xmlns:a16="http://schemas.microsoft.com/office/drawing/2014/main" id="{2DE5A1E6-E50D-09EE-C7A3-8BFB8ED555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6346" y="5032069"/>
            <a:ext cx="7340251" cy="2172816"/>
          </a:xfrm>
          <a:prstGeom prst="rect">
            <a:avLst/>
          </a:prstGeom>
        </p:spPr>
      </p:pic>
      <p:sp>
        <p:nvSpPr>
          <p:cNvPr id="9" name="Textfeld 8">
            <a:extLst>
              <a:ext uri="{FF2B5EF4-FFF2-40B4-BE49-F238E27FC236}">
                <a16:creationId xmlns:a16="http://schemas.microsoft.com/office/drawing/2014/main" id="{68559783-F7FF-BD86-2AC3-5A54BED9DD07}"/>
              </a:ext>
            </a:extLst>
          </p:cNvPr>
          <p:cNvSpPr txBox="1">
            <a:spLocks/>
          </p:cNvSpPr>
          <p:nvPr/>
        </p:nvSpPr>
        <p:spPr>
          <a:xfrm>
            <a:off x="738260" y="5457182"/>
            <a:ext cx="5766786" cy="1052405"/>
          </a:xfrm>
          <a:prstGeom prst="rect">
            <a:avLst/>
          </a:prstGeom>
          <a:noFill/>
        </p:spPr>
        <p:txBody>
          <a:bodyPr wrap="square" lIns="0" tIns="0" rIns="0" bIns="0" rtlCol="0" anchor="ctr">
            <a:noAutofit/>
          </a:bodyPr>
          <a:lstStyle/>
          <a:p>
            <a:pPr marL="171450" indent="-171450">
              <a:spcAft>
                <a:spcPts val="600"/>
              </a:spcAft>
              <a:buClr>
                <a:schemeClr val="accent2"/>
              </a:buClr>
              <a:buFont typeface="Wingdings" panose="05000000000000000000" pitchFamily="2" charset="2"/>
              <a:buChar char="ü"/>
            </a:pPr>
            <a:r>
              <a:rPr lang="en-GB" sz="1200">
                <a:solidFill>
                  <a:schemeClr val="bg1"/>
                </a:solidFill>
                <a:latin typeface="Poppins" panose="00000500000000000000" pitchFamily="2" charset="0"/>
                <a:cs typeface="Poppins" panose="00000500000000000000" pitchFamily="2" charset="0"/>
              </a:rPr>
              <a:t>Please modify the text according to your writing style.</a:t>
            </a:r>
          </a:p>
          <a:p>
            <a:pPr marL="171450" indent="-171450">
              <a:spcAft>
                <a:spcPts val="600"/>
              </a:spcAft>
              <a:buClr>
                <a:schemeClr val="accent2"/>
              </a:buClr>
              <a:buFont typeface="Wingdings" panose="05000000000000000000" pitchFamily="2" charset="2"/>
              <a:buChar char="ü"/>
            </a:pPr>
            <a:r>
              <a:rPr lang="en-GB" sz="1200">
                <a:solidFill>
                  <a:schemeClr val="bg1"/>
                </a:solidFill>
                <a:latin typeface="Poppins" panose="00000500000000000000" pitchFamily="2" charset="0"/>
                <a:cs typeface="Poppins" panose="00000500000000000000" pitchFamily="2" charset="0"/>
              </a:rPr>
              <a:t>Add some personal thoughts and takeaways.</a:t>
            </a:r>
          </a:p>
        </p:txBody>
      </p:sp>
    </p:spTree>
    <p:extLst>
      <p:ext uri="{BB962C8B-B14F-4D97-AF65-F5344CB8AC3E}">
        <p14:creationId xmlns:p14="http://schemas.microsoft.com/office/powerpoint/2010/main" val="1477086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526AD0-3548-7008-DB63-DBB8A0A6432E}"/>
              </a:ext>
            </a:extLst>
          </p:cNvPr>
          <p:cNvSpPr>
            <a:spLocks noGrp="1"/>
          </p:cNvSpPr>
          <p:nvPr>
            <p:ph idx="14"/>
          </p:nvPr>
        </p:nvSpPr>
        <p:spPr>
          <a:xfrm>
            <a:off x="533317" y="2029632"/>
            <a:ext cx="9173391" cy="761746"/>
          </a:xfrm>
        </p:spPr>
        <p:txBody>
          <a:bodyPr lIns="91440" tIns="45720" rIns="91440" bIns="45720" anchor="t">
            <a:noAutofit/>
          </a:bodyPr>
          <a:lstStyle/>
          <a:p>
            <a:r>
              <a:rPr lang="en-US" sz="1800">
                <a:effectLst/>
                <a:latin typeface="Poppins" panose="00000500000000000000" pitchFamily="2" charset="0"/>
                <a:cs typeface="Poppins" panose="00000500000000000000" pitchFamily="2" charset="0"/>
              </a:rPr>
              <a:t>The Net-Zero Industries Mission has a profile on LinkedIn: </a:t>
            </a:r>
            <a:r>
              <a:rPr lang="en-US" sz="1800">
                <a:effectLst/>
                <a:latin typeface="Poppins" panose="00000500000000000000" pitchFamily="2" charset="0"/>
                <a:cs typeface="Poppins" panose="00000500000000000000" pitchFamily="2" charset="0"/>
                <a:hlinkClick r:id="rId2"/>
              </a:rPr>
              <a:t>https://www.linkedin.com/company/nim-the-net-zero-industries-mission</a:t>
            </a:r>
            <a:endParaRPr lang="en-US" sz="1800">
              <a:effectLst/>
              <a:latin typeface="Poppins" panose="00000500000000000000" pitchFamily="2" charset="0"/>
              <a:cs typeface="Poppins" panose="00000500000000000000" pitchFamily="2" charset="0"/>
            </a:endParaRPr>
          </a:p>
          <a:p>
            <a:r>
              <a:rPr lang="en-US" sz="1800">
                <a:effectLst/>
                <a:latin typeface="Poppins" panose="00000500000000000000" pitchFamily="2" charset="0"/>
                <a:cs typeface="Poppins" panose="00000500000000000000" pitchFamily="2" charset="0"/>
              </a:rPr>
              <a:t>Link your posts and contributions to NIM and MI profiles using @NIM - The Net-Zero Industries Mission and @Mission Innovation and feel free to use our hashtags so that the relevant community receives your information:</a:t>
            </a:r>
          </a:p>
          <a:p>
            <a:r>
              <a:rPr lang="en-US" sz="1800">
                <a:effectLst/>
                <a:latin typeface="Poppins" panose="00000500000000000000" pitchFamily="2" charset="0"/>
                <a:cs typeface="Poppins" panose="00000500000000000000" pitchFamily="2" charset="0"/>
              </a:rPr>
              <a:t>#NIMAward2024 #NetZero #NIMAward #NIM #SustainableSolutions #ClimateAction #Innovation #WomenInSTEM #YoungLeaders #IndustrialDecarbonisation #HeavyIndustry       </a:t>
            </a:r>
          </a:p>
        </p:txBody>
      </p:sp>
      <p:sp>
        <p:nvSpPr>
          <p:cNvPr id="3" name="Title 2">
            <a:extLst>
              <a:ext uri="{FF2B5EF4-FFF2-40B4-BE49-F238E27FC236}">
                <a16:creationId xmlns:a16="http://schemas.microsoft.com/office/drawing/2014/main" id="{48450F43-6911-9233-50BC-CCF25CA07237}"/>
              </a:ext>
            </a:extLst>
          </p:cNvPr>
          <p:cNvSpPr>
            <a:spLocks noGrp="1"/>
          </p:cNvSpPr>
          <p:nvPr>
            <p:ph type="title"/>
          </p:nvPr>
        </p:nvSpPr>
        <p:spPr>
          <a:xfrm>
            <a:off x="533317" y="1079332"/>
            <a:ext cx="11001830" cy="950300"/>
          </a:xfrm>
        </p:spPr>
        <p:txBody>
          <a:bodyPr lIns="91440" tIns="45720" rIns="91440" bIns="45720" anchor="t"/>
          <a:lstStyle/>
          <a:p>
            <a:r>
              <a:rPr lang="en-US" sz="3600">
                <a:latin typeface="Poppins"/>
                <a:cs typeface="Poppins"/>
              </a:rPr>
              <a:t>Hashtags &amp; Tags</a:t>
            </a:r>
          </a:p>
        </p:txBody>
      </p:sp>
    </p:spTree>
    <p:extLst>
      <p:ext uri="{BB962C8B-B14F-4D97-AF65-F5344CB8AC3E}">
        <p14:creationId xmlns:p14="http://schemas.microsoft.com/office/powerpoint/2010/main" val="1919546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
            <a:extLst>
              <a:ext uri="{FF2B5EF4-FFF2-40B4-BE49-F238E27FC236}">
                <a16:creationId xmlns:a16="http://schemas.microsoft.com/office/drawing/2014/main" id="{FA97A57E-D901-41BB-525A-9E8F3120F61D}"/>
              </a:ext>
            </a:extLst>
          </p:cNvPr>
          <p:cNvGraphicFramePr>
            <a:graphicFrameLocks noGrp="1"/>
          </p:cNvGraphicFramePr>
          <p:nvPr>
            <p:ph idx="14"/>
            <p:extLst>
              <p:ext uri="{D42A27DB-BD31-4B8C-83A1-F6EECF244321}">
                <p14:modId xmlns:p14="http://schemas.microsoft.com/office/powerpoint/2010/main" val="3338106724"/>
              </p:ext>
            </p:extLst>
          </p:nvPr>
        </p:nvGraphicFramePr>
        <p:xfrm>
          <a:off x="-327433" y="1366953"/>
          <a:ext cx="12231757" cy="4479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48450F43-6911-9233-50BC-CCF25CA07237}"/>
              </a:ext>
            </a:extLst>
          </p:cNvPr>
          <p:cNvSpPr>
            <a:spLocks noGrp="1"/>
          </p:cNvSpPr>
          <p:nvPr>
            <p:ph type="title"/>
          </p:nvPr>
        </p:nvSpPr>
        <p:spPr>
          <a:xfrm>
            <a:off x="416180" y="348413"/>
            <a:ext cx="11001830" cy="950300"/>
          </a:xfrm>
        </p:spPr>
        <p:txBody>
          <a:bodyPr lIns="91440" tIns="45720" rIns="91440" bIns="45720" anchor="t"/>
          <a:lstStyle/>
          <a:p>
            <a:r>
              <a:rPr lang="en-US" sz="3600">
                <a:latin typeface="Poppins"/>
                <a:cs typeface="Poppins"/>
              </a:rPr>
              <a:t>Suggested Copy for Newsletter </a:t>
            </a:r>
            <a:endParaRPr lang="en-US"/>
          </a:p>
        </p:txBody>
      </p:sp>
    </p:spTree>
    <p:extLst>
      <p:ext uri="{BB962C8B-B14F-4D97-AF65-F5344CB8AC3E}">
        <p14:creationId xmlns:p14="http://schemas.microsoft.com/office/powerpoint/2010/main" val="2950584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0351C6-AD00-8D5A-D7AF-F24CDFA79B27}"/>
              </a:ext>
            </a:extLst>
          </p:cNvPr>
          <p:cNvSpPr>
            <a:spLocks noGrp="1"/>
          </p:cNvSpPr>
          <p:nvPr>
            <p:ph type="title"/>
          </p:nvPr>
        </p:nvSpPr>
        <p:spPr>
          <a:xfrm>
            <a:off x="756536" y="4532338"/>
            <a:ext cx="8646567" cy="1831355"/>
          </a:xfrm>
        </p:spPr>
        <p:txBody>
          <a:bodyPr/>
          <a:lstStyle/>
          <a:p>
            <a:r>
              <a:rPr lang="fr-FR" sz="2400" b="1">
                <a:latin typeface="Poppins" panose="00000500000000000000" pitchFamily="2" charset="0"/>
                <a:cs typeface="Poppins" panose="00000500000000000000" pitchFamily="2" charset="0"/>
              </a:rPr>
              <a:t>Contact</a:t>
            </a:r>
            <a:br>
              <a:rPr lang="fr-FR" sz="2400">
                <a:latin typeface="Poppins" panose="00000500000000000000" pitchFamily="2" charset="0"/>
                <a:cs typeface="Poppins" panose="00000500000000000000" pitchFamily="2" charset="0"/>
              </a:rPr>
            </a:br>
            <a:r>
              <a:rPr lang="fr-FR" sz="2400">
                <a:latin typeface="Poppins" panose="00000500000000000000" pitchFamily="2" charset="0"/>
                <a:cs typeface="Poppins" panose="00000500000000000000" pitchFamily="2" charset="0"/>
              </a:rPr>
              <a:t>Net-Zero Industries Mission, </a:t>
            </a:r>
            <a:br>
              <a:rPr lang="fr-FR" sz="2400">
                <a:latin typeface="Poppins" panose="00000500000000000000" pitchFamily="2" charset="0"/>
                <a:cs typeface="Poppins" panose="00000500000000000000" pitchFamily="2" charset="0"/>
              </a:rPr>
            </a:br>
            <a:r>
              <a:rPr lang="fr-FR" sz="2400">
                <a:latin typeface="Poppins" panose="00000500000000000000" pitchFamily="2" charset="0"/>
                <a:cs typeface="Poppins" panose="00000500000000000000" pitchFamily="2" charset="0"/>
              </a:rPr>
              <a:t>Thomas </a:t>
            </a:r>
            <a:r>
              <a:rPr lang="fr-FR" sz="2400" err="1">
                <a:latin typeface="Poppins" panose="00000500000000000000" pitchFamily="2" charset="0"/>
                <a:cs typeface="Poppins" panose="00000500000000000000" pitchFamily="2" charset="0"/>
              </a:rPr>
              <a:t>Natiesta</a:t>
            </a:r>
            <a:r>
              <a:rPr lang="fr-FR" sz="2400">
                <a:latin typeface="Poppins" panose="00000500000000000000" pitchFamily="2" charset="0"/>
                <a:cs typeface="Poppins" panose="00000500000000000000" pitchFamily="2" charset="0"/>
              </a:rPr>
              <a:t> </a:t>
            </a:r>
            <a:br>
              <a:rPr lang="fr-FR" sz="2400">
                <a:latin typeface="Poppins" panose="00000500000000000000" pitchFamily="2" charset="0"/>
                <a:cs typeface="Poppins" panose="00000500000000000000" pitchFamily="2" charset="0"/>
              </a:rPr>
            </a:br>
            <a:r>
              <a:rPr lang="fr-FR" sz="2400">
                <a:latin typeface="Poppins" panose="00000500000000000000" pitchFamily="2" charset="0"/>
                <a:cs typeface="Poppins" panose="00000500000000000000" pitchFamily="2" charset="0"/>
              </a:rPr>
              <a:t>T +43 50550-6041</a:t>
            </a:r>
            <a:br>
              <a:rPr lang="fr-FR" sz="2400">
                <a:latin typeface="Poppins" panose="00000500000000000000" pitchFamily="2" charset="0"/>
                <a:cs typeface="Poppins" panose="00000500000000000000" pitchFamily="2" charset="0"/>
              </a:rPr>
            </a:br>
            <a:r>
              <a:rPr lang="fr-FR" sz="2400">
                <a:latin typeface="Poppins" panose="00000500000000000000" pitchFamily="2" charset="0"/>
                <a:cs typeface="Poppins" panose="00000500000000000000" pitchFamily="2" charset="0"/>
              </a:rPr>
              <a:t>Netzeroindustriesaward@ait.ac.at</a:t>
            </a:r>
          </a:p>
        </p:txBody>
      </p:sp>
    </p:spTree>
    <p:extLst>
      <p:ext uri="{BB962C8B-B14F-4D97-AF65-F5344CB8AC3E}">
        <p14:creationId xmlns:p14="http://schemas.microsoft.com/office/powerpoint/2010/main" val="1264607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2C52D87-F81A-4F1C-9A1E-6FF07BA3CF5A}"/>
              </a:ext>
            </a:extLst>
          </p:cNvPr>
          <p:cNvSpPr>
            <a:spLocks noGrp="1"/>
          </p:cNvSpPr>
          <p:nvPr>
            <p:ph idx="14"/>
          </p:nvPr>
        </p:nvSpPr>
        <p:spPr>
          <a:xfrm>
            <a:off x="656853" y="1919351"/>
            <a:ext cx="11125367" cy="4531875"/>
          </a:xfrm>
        </p:spPr>
        <p:txBody>
          <a:bodyPr lIns="91440" tIns="45720" rIns="91440" bIns="45720" anchor="t">
            <a:normAutofit/>
          </a:bodyPr>
          <a:lstStyle/>
          <a:p>
            <a:pPr marL="457200" indent="-457200">
              <a:lnSpc>
                <a:spcPts val="800"/>
              </a:lnSpc>
              <a:buAutoNum type="arabicPeriod"/>
            </a:pPr>
            <a:endParaRPr lang="en-US">
              <a:latin typeface="Poppins"/>
              <a:ea typeface="Times New Roman" panose="02020603050405020304" pitchFamily="18" charset="0"/>
              <a:cs typeface="Poppins"/>
            </a:endParaRPr>
          </a:p>
          <a:p>
            <a:pPr marL="457200" indent="-457200">
              <a:lnSpc>
                <a:spcPts val="800"/>
              </a:lnSpc>
              <a:buAutoNum type="arabicPeriod"/>
            </a:pPr>
            <a:r>
              <a:rPr lang="en-US" dirty="0">
                <a:latin typeface="Poppins"/>
                <a:ea typeface="Times New Roman" panose="02020603050405020304" pitchFamily="18" charset="0"/>
                <a:cs typeface="Poppins"/>
              </a:rPr>
              <a:t>About Net-Zero Industries Mission (NIM)</a:t>
            </a:r>
          </a:p>
          <a:p>
            <a:pPr marL="457200" indent="-457200">
              <a:lnSpc>
                <a:spcPts val="800"/>
              </a:lnSpc>
              <a:buAutoNum type="arabicPeriod"/>
            </a:pPr>
            <a:r>
              <a:rPr lang="en-US" dirty="0">
                <a:latin typeface="Poppins"/>
                <a:ea typeface="Times New Roman" panose="02020603050405020304" pitchFamily="18" charset="0"/>
                <a:cs typeface="Poppins"/>
              </a:rPr>
              <a:t>About Mission Innovation (MI)</a:t>
            </a:r>
          </a:p>
          <a:p>
            <a:pPr marL="457200" indent="-457200">
              <a:lnSpc>
                <a:spcPts val="800"/>
              </a:lnSpc>
              <a:buAutoNum type="arabicPeriod"/>
            </a:pPr>
            <a:r>
              <a:rPr lang="en-US" dirty="0">
                <a:latin typeface="Poppins"/>
                <a:ea typeface="Times New Roman" panose="02020603050405020304" pitchFamily="18" charset="0"/>
                <a:cs typeface="Poppins"/>
              </a:rPr>
              <a:t>Amplifying NIM on Social Media</a:t>
            </a:r>
          </a:p>
          <a:p>
            <a:pPr marL="457200" indent="-457200">
              <a:lnSpc>
                <a:spcPts val="800"/>
              </a:lnSpc>
              <a:buAutoNum type="arabicPeriod"/>
            </a:pPr>
            <a:r>
              <a:rPr lang="en-US" dirty="0">
                <a:latin typeface="Poppins"/>
                <a:ea typeface="Lato"/>
                <a:cs typeface="Poppins"/>
              </a:rPr>
              <a:t>Suggested Copy for Posts, Award Banner</a:t>
            </a:r>
          </a:p>
          <a:p>
            <a:pPr marL="457200" indent="-457200">
              <a:lnSpc>
                <a:spcPts val="800"/>
              </a:lnSpc>
              <a:buAutoNum type="arabicPeriod"/>
            </a:pPr>
            <a:r>
              <a:rPr lang="en-US" dirty="0">
                <a:latin typeface="Poppins"/>
                <a:ea typeface="Times New Roman" panose="02020603050405020304" pitchFamily="18" charset="0"/>
                <a:cs typeface="Poppins"/>
              </a:rPr>
              <a:t>Hashtags and Tags</a:t>
            </a:r>
          </a:p>
          <a:p>
            <a:pPr marL="457200" indent="-457200">
              <a:lnSpc>
                <a:spcPts val="800"/>
              </a:lnSpc>
              <a:buFont typeface="Arial" panose="020B0604020202020204" pitchFamily="34" charset="0"/>
              <a:buAutoNum type="arabicPeriod"/>
            </a:pPr>
            <a:r>
              <a:rPr lang="en-US" dirty="0">
                <a:latin typeface="Poppins"/>
                <a:ea typeface="Lato"/>
                <a:cs typeface="Poppins"/>
              </a:rPr>
              <a:t>Suggested Newsletter Post</a:t>
            </a:r>
            <a:endParaRPr lang="en-US" dirty="0">
              <a:latin typeface="Poppins"/>
              <a:ea typeface="Times New Roman" panose="02020603050405020304" pitchFamily="18" charset="0"/>
              <a:cs typeface="Poppins"/>
            </a:endParaRPr>
          </a:p>
          <a:p>
            <a:pPr marL="457200" indent="-457200">
              <a:lnSpc>
                <a:spcPts val="800"/>
              </a:lnSpc>
              <a:buAutoNum type="arabicPeriod"/>
            </a:pPr>
            <a:r>
              <a:rPr lang="en-US" dirty="0">
                <a:latin typeface="Poppins"/>
                <a:ea typeface="Lato"/>
                <a:cs typeface="Poppins"/>
              </a:rPr>
              <a:t>How NIM is Taking Action</a:t>
            </a:r>
            <a:endParaRPr lang="en-US" sz="1400" dirty="0">
              <a:latin typeface="Poppins"/>
              <a:cs typeface="Poppins"/>
            </a:endParaRPr>
          </a:p>
          <a:p>
            <a:pPr marL="457200" indent="-457200">
              <a:lnSpc>
                <a:spcPts val="800"/>
              </a:lnSpc>
              <a:buAutoNum type="arabicPeriod"/>
            </a:pPr>
            <a:endParaRPr lang="en-US" sz="1400">
              <a:latin typeface="Poppins"/>
              <a:cs typeface="Poppins"/>
            </a:endParaRPr>
          </a:p>
          <a:p>
            <a:pPr marL="457200" indent="-457200">
              <a:lnSpc>
                <a:spcPts val="800"/>
              </a:lnSpc>
              <a:buAutoNum type="arabicPeriod"/>
            </a:pPr>
            <a:endParaRPr lang="en-US" sz="1400">
              <a:latin typeface="Poppins"/>
              <a:ea typeface="Times New Roman" panose="02020603050405020304" pitchFamily="18" charset="0"/>
              <a:cs typeface="Poppins"/>
            </a:endParaRPr>
          </a:p>
        </p:txBody>
      </p:sp>
      <p:sp>
        <p:nvSpPr>
          <p:cNvPr id="3" name="Titel 2">
            <a:extLst>
              <a:ext uri="{FF2B5EF4-FFF2-40B4-BE49-F238E27FC236}">
                <a16:creationId xmlns:a16="http://schemas.microsoft.com/office/drawing/2014/main" id="{6F08A734-E440-4F94-93B4-025B4F212D63}"/>
              </a:ext>
            </a:extLst>
          </p:cNvPr>
          <p:cNvSpPr>
            <a:spLocks noGrp="1"/>
          </p:cNvSpPr>
          <p:nvPr>
            <p:ph type="title"/>
          </p:nvPr>
        </p:nvSpPr>
        <p:spPr>
          <a:xfrm>
            <a:off x="533317" y="969051"/>
            <a:ext cx="11001830" cy="950300"/>
          </a:xfrm>
        </p:spPr>
        <p:txBody>
          <a:bodyPr/>
          <a:lstStyle/>
          <a:p>
            <a:r>
              <a:rPr lang="de-DE" sz="3600">
                <a:latin typeface="Poppins"/>
                <a:cs typeface="Poppins"/>
              </a:rPr>
              <a:t>CONTENT SUMMARY</a:t>
            </a:r>
          </a:p>
        </p:txBody>
      </p:sp>
    </p:spTree>
    <p:extLst>
      <p:ext uri="{BB962C8B-B14F-4D97-AF65-F5344CB8AC3E}">
        <p14:creationId xmlns:p14="http://schemas.microsoft.com/office/powerpoint/2010/main" val="2042824016"/>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F7EA2-6C7A-FB4A-805A-B21BB71C25D6}"/>
              </a:ext>
            </a:extLst>
          </p:cNvPr>
          <p:cNvSpPr>
            <a:spLocks noGrp="1"/>
          </p:cNvSpPr>
          <p:nvPr>
            <p:ph idx="14"/>
          </p:nvPr>
        </p:nvSpPr>
        <p:spPr>
          <a:xfrm>
            <a:off x="537611" y="1967513"/>
            <a:ext cx="8471478" cy="4121092"/>
          </a:xfrm>
        </p:spPr>
        <p:txBody>
          <a:bodyPr lIns="91440" tIns="45720" rIns="91440" bIns="45720" anchor="t">
            <a:normAutofit fontScale="92500" lnSpcReduction="10000"/>
          </a:bodyPr>
          <a:lstStyle/>
          <a:p>
            <a:r>
              <a:rPr lang="en-US" sz="1800" b="0" i="0">
                <a:effectLst/>
                <a:latin typeface="Poppins"/>
                <a:ea typeface="Lato"/>
                <a:cs typeface="Poppins"/>
              </a:rPr>
              <a:t>The Net-Zero Industries Mission</a:t>
            </a:r>
            <a:r>
              <a:rPr lang="en-US" sz="1800">
                <a:latin typeface="Poppins"/>
                <a:ea typeface="Lato"/>
                <a:cs typeface="Poppins"/>
              </a:rPr>
              <a:t> (NIM)</a:t>
            </a:r>
            <a:r>
              <a:rPr lang="en-US" sz="1800" b="0" i="0">
                <a:effectLst/>
                <a:latin typeface="Poppins"/>
                <a:ea typeface="Lato"/>
                <a:cs typeface="Poppins"/>
              </a:rPr>
              <a:t> launched in 2022 and is the first ever global innovation coalition with the goal of developing and demonstrating cost-competitive solutions to create a net-zero industries future. The Mission is led by Austria and Australia, in collaboration with Canada, China, the European Commission, Finland, Germany, the Republic of Korea</a:t>
            </a:r>
            <a:r>
              <a:rPr lang="en-US" sz="1800">
                <a:latin typeface="Poppins"/>
                <a:ea typeface="Lato"/>
                <a:cs typeface="Poppins"/>
              </a:rPr>
              <a:t>,</a:t>
            </a:r>
            <a:r>
              <a:rPr lang="en-US" sz="1800" b="0" i="0">
                <a:effectLst/>
                <a:latin typeface="Poppins"/>
                <a:ea typeface="Lato"/>
                <a:cs typeface="Poppins"/>
              </a:rPr>
              <a:t> the UK and the USA, and </a:t>
            </a:r>
            <a:r>
              <a:rPr lang="en-US" sz="1800">
                <a:latin typeface="Poppins"/>
                <a:ea typeface="Lato"/>
                <a:cs typeface="Poppins"/>
              </a:rPr>
              <a:t>aims to</a:t>
            </a:r>
            <a:r>
              <a:rPr lang="en-US" sz="1800" b="0" i="0">
                <a:effectLst/>
                <a:latin typeface="Poppins"/>
                <a:ea typeface="Lato"/>
                <a:cs typeface="Poppins"/>
              </a:rPr>
              <a:t> deliver at least 50 large-scale demonstration projects around the world by 2030.</a:t>
            </a:r>
            <a:r>
              <a:rPr lang="en-US" sz="1800">
                <a:latin typeface="Poppins"/>
                <a:ea typeface="Lato"/>
                <a:cs typeface="Poppins"/>
              </a:rPr>
              <a:t> </a:t>
            </a:r>
            <a:endParaRPr lang="de-DE"/>
          </a:p>
          <a:p>
            <a:r>
              <a:rPr lang="en-US" sz="1800">
                <a:latin typeface="Poppins"/>
                <a:ea typeface="Lato"/>
                <a:cs typeface="Poppins"/>
              </a:rPr>
              <a:t>The</a:t>
            </a:r>
            <a:r>
              <a:rPr lang="en-US" sz="1800" b="0" i="0">
                <a:effectLst/>
                <a:latin typeface="Poppins"/>
                <a:ea typeface="Lato"/>
                <a:cs typeface="Poppins"/>
              </a:rPr>
              <a:t> </a:t>
            </a:r>
            <a:r>
              <a:rPr lang="en-US" sz="1800">
                <a:latin typeface="Poppins"/>
                <a:ea typeface="Lato"/>
                <a:cs typeface="Poppins"/>
              </a:rPr>
              <a:t>NIM </a:t>
            </a:r>
            <a:r>
              <a:rPr lang="en-US" sz="1800" b="0" i="0">
                <a:effectLst/>
                <a:latin typeface="Poppins"/>
                <a:ea typeface="Lato"/>
                <a:cs typeface="Poppins"/>
              </a:rPr>
              <a:t>members alone are responsible for</a:t>
            </a:r>
            <a:r>
              <a:rPr lang="en-US" sz="1800">
                <a:latin typeface="Poppins"/>
                <a:ea typeface="Lato"/>
                <a:cs typeface="Poppins"/>
              </a:rPr>
              <a:t> over</a:t>
            </a:r>
            <a:r>
              <a:rPr lang="en-US" sz="1800" b="0" i="0">
                <a:effectLst/>
                <a:latin typeface="Poppins"/>
                <a:ea typeface="Lato"/>
                <a:cs typeface="Poppins"/>
              </a:rPr>
              <a:t> 50% of global industrial emissions and </a:t>
            </a:r>
            <a:r>
              <a:rPr lang="en-US" sz="1800">
                <a:latin typeface="Poppins"/>
                <a:ea typeface="Lato"/>
                <a:cs typeface="Poppins"/>
              </a:rPr>
              <a:t>invested around USD</a:t>
            </a:r>
            <a:r>
              <a:rPr lang="en-US" sz="1800" b="0" i="0">
                <a:effectLst/>
                <a:latin typeface="Poppins"/>
                <a:ea typeface="Lato"/>
                <a:cs typeface="Poppins"/>
              </a:rPr>
              <a:t> $13.45B </a:t>
            </a:r>
            <a:r>
              <a:rPr lang="en-US" sz="1800">
                <a:latin typeface="Poppins"/>
                <a:ea typeface="Lato"/>
                <a:cs typeface="Poppins"/>
              </a:rPr>
              <a:t>into research</a:t>
            </a:r>
            <a:r>
              <a:rPr lang="en-US" sz="1800" b="0" i="0">
                <a:effectLst/>
                <a:latin typeface="Poppins"/>
                <a:ea typeface="Lato"/>
                <a:cs typeface="Poppins"/>
              </a:rPr>
              <a:t>, development and demonstration in 2021. Since its launch, </a:t>
            </a:r>
            <a:r>
              <a:rPr lang="en-US" sz="1800">
                <a:latin typeface="Poppins"/>
                <a:ea typeface="Lato"/>
                <a:cs typeface="Poppins"/>
              </a:rPr>
              <a:t>NIM</a:t>
            </a:r>
            <a:r>
              <a:rPr lang="en-US" sz="1800" b="0" i="0">
                <a:effectLst/>
                <a:latin typeface="Poppins"/>
                <a:ea typeface="Lato"/>
                <a:cs typeface="Poppins"/>
              </a:rPr>
              <a:t> has released an innovation </a:t>
            </a:r>
            <a:r>
              <a:rPr lang="en-US" sz="1800" i="0">
                <a:effectLst/>
                <a:latin typeface="Poppins"/>
                <a:ea typeface="Lato"/>
                <a:cs typeface="Poppins"/>
                <a:hlinkClick r:id="rId2"/>
              </a:rPr>
              <a:t>roadmap titled 'Towards Net-Zero Industries'</a:t>
            </a:r>
            <a:r>
              <a:rPr lang="en-US" sz="1800" b="0" i="0">
                <a:effectLst/>
                <a:latin typeface="Poppins"/>
                <a:ea typeface="Lato"/>
                <a:cs typeface="Poppins"/>
              </a:rPr>
              <a:t>, as well as the recent </a:t>
            </a:r>
            <a:r>
              <a:rPr lang="en-US" sz="1800" b="0" i="0">
                <a:effectLst/>
                <a:latin typeface="Poppins"/>
                <a:ea typeface="Lato"/>
                <a:cs typeface="Poppins"/>
                <a:hlinkClick r:id="rId3"/>
              </a:rPr>
              <a:t>Action Plan</a:t>
            </a:r>
            <a:r>
              <a:rPr lang="en-US" sz="1800" b="0" i="0">
                <a:effectLst/>
                <a:latin typeface="Poppins"/>
                <a:ea typeface="Lato"/>
                <a:cs typeface="Poppins"/>
              </a:rPr>
              <a:t> </a:t>
            </a:r>
            <a:r>
              <a:rPr lang="en-US" sz="1800">
                <a:latin typeface="Poppins"/>
                <a:ea typeface="Lato"/>
                <a:cs typeface="Poppins"/>
              </a:rPr>
              <a:t>which</a:t>
            </a:r>
            <a:r>
              <a:rPr lang="en-US" sz="1800" b="0" i="0">
                <a:effectLst/>
                <a:latin typeface="Poppins"/>
                <a:ea typeface="Lato"/>
                <a:cs typeface="Poppins"/>
              </a:rPr>
              <a:t> outlines the actions needed to reach Mission goals.</a:t>
            </a:r>
            <a:endParaRPr lang="en-US"/>
          </a:p>
        </p:txBody>
      </p:sp>
      <p:sp>
        <p:nvSpPr>
          <p:cNvPr id="3" name="Title 2">
            <a:extLst>
              <a:ext uri="{FF2B5EF4-FFF2-40B4-BE49-F238E27FC236}">
                <a16:creationId xmlns:a16="http://schemas.microsoft.com/office/drawing/2014/main" id="{D37BFEF9-25FA-3B32-C66F-521BC1577463}"/>
              </a:ext>
            </a:extLst>
          </p:cNvPr>
          <p:cNvSpPr>
            <a:spLocks noGrp="1"/>
          </p:cNvSpPr>
          <p:nvPr>
            <p:ph type="title"/>
          </p:nvPr>
        </p:nvSpPr>
        <p:spPr>
          <a:xfrm>
            <a:off x="537611" y="1005840"/>
            <a:ext cx="8789269" cy="950300"/>
          </a:xfrm>
        </p:spPr>
        <p:txBody>
          <a:bodyPr lIns="91440" tIns="45720" rIns="91440" bIns="45720" anchor="t"/>
          <a:lstStyle/>
          <a:p>
            <a:r>
              <a:rPr lang="en-US" sz="3600">
                <a:latin typeface="Poppins"/>
                <a:cs typeface="Poppins"/>
              </a:rPr>
              <a:t>About the Net-Zero Industries Mission</a:t>
            </a:r>
            <a:endParaRPr lang="en-US" sz="3600"/>
          </a:p>
        </p:txBody>
      </p:sp>
    </p:spTree>
    <p:extLst>
      <p:ext uri="{BB962C8B-B14F-4D97-AF65-F5344CB8AC3E}">
        <p14:creationId xmlns:p14="http://schemas.microsoft.com/office/powerpoint/2010/main" val="899097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F7EA2-6C7A-FB4A-805A-B21BB71C25D6}"/>
              </a:ext>
            </a:extLst>
          </p:cNvPr>
          <p:cNvSpPr>
            <a:spLocks noGrp="1"/>
          </p:cNvSpPr>
          <p:nvPr>
            <p:ph idx="14"/>
          </p:nvPr>
        </p:nvSpPr>
        <p:spPr>
          <a:xfrm>
            <a:off x="537611" y="2042427"/>
            <a:ext cx="8550118" cy="3984615"/>
          </a:xfrm>
        </p:spPr>
        <p:txBody>
          <a:bodyPr lIns="91440" tIns="45720" rIns="91440" bIns="45720" anchor="t">
            <a:normAutofit/>
          </a:bodyPr>
          <a:lstStyle/>
          <a:p>
            <a:r>
              <a:rPr lang="en-US" sz="1700" b="0" i="0" dirty="0">
                <a:effectLst/>
                <a:latin typeface="Poppins"/>
                <a:ea typeface="Lato"/>
                <a:cs typeface="Poppins"/>
                <a:hlinkClick r:id="rId2"/>
              </a:rPr>
              <a:t>Mission Innovation </a:t>
            </a:r>
            <a:r>
              <a:rPr lang="en-US" sz="1700" dirty="0">
                <a:latin typeface="Poppins"/>
                <a:ea typeface="Lato"/>
                <a:cs typeface="Poppins"/>
                <a:hlinkClick r:id="rId2"/>
              </a:rPr>
              <a:t>(MI)</a:t>
            </a:r>
            <a:r>
              <a:rPr lang="en-US" sz="1700" dirty="0">
                <a:latin typeface="Poppins"/>
                <a:ea typeface="Lato"/>
                <a:cs typeface="Poppins"/>
              </a:rPr>
              <a:t> </a:t>
            </a:r>
            <a:r>
              <a:rPr lang="en-US" sz="1700" b="0" i="0" dirty="0">
                <a:effectLst/>
                <a:latin typeface="Poppins"/>
                <a:ea typeface="Lato"/>
                <a:cs typeface="Poppins"/>
              </a:rPr>
              <a:t>is a global initiative to </a:t>
            </a:r>
            <a:r>
              <a:rPr lang="en-US" sz="1700" b="0" i="0" dirty="0" err="1">
                <a:effectLst/>
                <a:latin typeface="Poppins"/>
                <a:ea typeface="Lato"/>
                <a:cs typeface="Poppins"/>
              </a:rPr>
              <a:t>catalyse</a:t>
            </a:r>
            <a:r>
              <a:rPr lang="en-US" sz="1700" b="0" i="0" dirty="0">
                <a:effectLst/>
                <a:latin typeface="Poppins"/>
                <a:ea typeface="Lato"/>
                <a:cs typeface="Poppins"/>
              </a:rPr>
              <a:t> action and investment in research, development and demonstration to make clean energy affordable, attractive and accessible to all within this decade. This will accelerate progress towards the Paris Agreement goals and pathways to Net-Zero.</a:t>
            </a:r>
            <a:br>
              <a:rPr lang="en-US" sz="1700" dirty="0">
                <a:latin typeface="Poppins" panose="00000500000000000000" pitchFamily="2" charset="0"/>
                <a:ea typeface="Lato"/>
                <a:cs typeface="Poppins" panose="00000500000000000000" pitchFamily="2" charset="0"/>
              </a:rPr>
            </a:br>
            <a:br>
              <a:rPr lang="en-US" sz="1700" dirty="0">
                <a:latin typeface="Poppins" panose="00000500000000000000" pitchFamily="2" charset="0"/>
                <a:cs typeface="Poppins" panose="00000500000000000000" pitchFamily="2" charset="0"/>
              </a:rPr>
            </a:br>
            <a:r>
              <a:rPr lang="en-US" sz="1700" dirty="0">
                <a:latin typeface="Poppins"/>
                <a:ea typeface="Lato"/>
                <a:cs typeface="Poppins"/>
              </a:rPr>
              <a:t>MI brings together 24 governments in an agile and flexible way, focusing on a small number of high impact initiatives. These initiatives – called Missions - are harnessing the power of the international </a:t>
            </a:r>
            <a:r>
              <a:rPr lang="en-US" sz="1700" dirty="0" err="1">
                <a:latin typeface="Poppins"/>
                <a:ea typeface="Lato"/>
                <a:cs typeface="Poppins"/>
              </a:rPr>
              <a:t>organisations</a:t>
            </a:r>
            <a:r>
              <a:rPr lang="en-US" sz="1700" dirty="0">
                <a:latin typeface="Poppins"/>
                <a:ea typeface="Lato"/>
                <a:cs typeface="Poppins"/>
              </a:rPr>
              <a:t>, major companies, investors, incubators and innovators to deliver on their objectives.</a:t>
            </a:r>
          </a:p>
          <a:p>
            <a:endParaRPr lang="en-US" sz="1800" b="0" i="0">
              <a:effectLst/>
              <a:latin typeface="-apple-system"/>
            </a:endParaRPr>
          </a:p>
          <a:p>
            <a:endParaRPr lang="en-US" sz="1800">
              <a:latin typeface="-apple-system"/>
            </a:endParaRPr>
          </a:p>
          <a:p>
            <a:endParaRPr lang="en-US" sz="1800">
              <a:latin typeface="-apple-system"/>
            </a:endParaRPr>
          </a:p>
        </p:txBody>
      </p:sp>
      <p:sp>
        <p:nvSpPr>
          <p:cNvPr id="3" name="Title 2">
            <a:extLst>
              <a:ext uri="{FF2B5EF4-FFF2-40B4-BE49-F238E27FC236}">
                <a16:creationId xmlns:a16="http://schemas.microsoft.com/office/drawing/2014/main" id="{D37BFEF9-25FA-3B32-C66F-521BC1577463}"/>
              </a:ext>
            </a:extLst>
          </p:cNvPr>
          <p:cNvSpPr>
            <a:spLocks noGrp="1"/>
          </p:cNvSpPr>
          <p:nvPr>
            <p:ph type="title"/>
          </p:nvPr>
        </p:nvSpPr>
        <p:spPr>
          <a:xfrm>
            <a:off x="537611" y="1092127"/>
            <a:ext cx="11001830" cy="950300"/>
          </a:xfrm>
        </p:spPr>
        <p:txBody>
          <a:bodyPr lIns="91440" tIns="45720" rIns="91440" bIns="45720" anchor="t"/>
          <a:lstStyle/>
          <a:p>
            <a:r>
              <a:rPr lang="en-US" sz="3600">
                <a:latin typeface="Poppins"/>
                <a:cs typeface="Poppins"/>
              </a:rPr>
              <a:t>About Mission Innovation</a:t>
            </a:r>
            <a:endParaRPr lang="en-US" sz="3600"/>
          </a:p>
        </p:txBody>
      </p:sp>
    </p:spTree>
    <p:extLst>
      <p:ext uri="{BB962C8B-B14F-4D97-AF65-F5344CB8AC3E}">
        <p14:creationId xmlns:p14="http://schemas.microsoft.com/office/powerpoint/2010/main" val="1152592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fik 9" descr="Ein Bild, das Kleidung, Anzug, Person, Menschliches Gesicht enthält.&#10;&#10;Automatisch generierte Beschreibung">
            <a:extLst>
              <a:ext uri="{FF2B5EF4-FFF2-40B4-BE49-F238E27FC236}">
                <a16:creationId xmlns:a16="http://schemas.microsoft.com/office/drawing/2014/main" id="{43A595C8-3B6C-E7E9-E658-84F69E178EF5}"/>
              </a:ext>
            </a:extLst>
          </p:cNvPr>
          <p:cNvPicPr>
            <a:picLocks noChangeAspect="1"/>
          </p:cNvPicPr>
          <p:nvPr/>
        </p:nvPicPr>
        <p:blipFill rotWithShape="1">
          <a:blip r:embed="rId2"/>
          <a:srcRect l="31212" t="2703" r="10401" b="-2704"/>
          <a:stretch/>
        </p:blipFill>
        <p:spPr>
          <a:xfrm>
            <a:off x="1" y="1"/>
            <a:ext cx="2970465" cy="3383279"/>
          </a:xfrm>
          <a:prstGeom prst="rect">
            <a:avLst/>
          </a:prstGeom>
        </p:spPr>
      </p:pic>
      <p:pic>
        <p:nvPicPr>
          <p:cNvPr id="12" name="Grafik 11">
            <a:extLst>
              <a:ext uri="{FF2B5EF4-FFF2-40B4-BE49-F238E27FC236}">
                <a16:creationId xmlns:a16="http://schemas.microsoft.com/office/drawing/2014/main" id="{A0436F62-9234-66EF-2F28-4E9286890D1E}"/>
              </a:ext>
            </a:extLst>
          </p:cNvPr>
          <p:cNvPicPr>
            <a:picLocks noChangeAspect="1"/>
          </p:cNvPicPr>
          <p:nvPr/>
        </p:nvPicPr>
        <p:blipFill rotWithShape="1">
          <a:blip r:embed="rId3"/>
          <a:srcRect l="20807" r="20807"/>
          <a:stretch/>
        </p:blipFill>
        <p:spPr>
          <a:xfrm>
            <a:off x="3072956" y="10"/>
            <a:ext cx="2970465" cy="3383268"/>
          </a:xfrm>
          <a:prstGeom prst="rect">
            <a:avLst/>
          </a:prstGeom>
        </p:spPr>
      </p:pic>
      <p:pic>
        <p:nvPicPr>
          <p:cNvPr id="17" name="Grafik 16" descr="Ein Bild, das Anzug, Kleidung, Mann, Person enthält.&#10;&#10;Automatisch generierte Beschreibung">
            <a:extLst>
              <a:ext uri="{FF2B5EF4-FFF2-40B4-BE49-F238E27FC236}">
                <a16:creationId xmlns:a16="http://schemas.microsoft.com/office/drawing/2014/main" id="{878550DB-FAB5-19B8-E21C-D6E8C1B8083C}"/>
              </a:ext>
            </a:extLst>
          </p:cNvPr>
          <p:cNvPicPr>
            <a:picLocks noChangeAspect="1"/>
          </p:cNvPicPr>
          <p:nvPr/>
        </p:nvPicPr>
        <p:blipFill rotWithShape="1">
          <a:blip r:embed="rId4"/>
          <a:srcRect l="17133" r="24454"/>
          <a:stretch/>
        </p:blipFill>
        <p:spPr>
          <a:xfrm>
            <a:off x="6145909" y="10"/>
            <a:ext cx="2971800" cy="3383268"/>
          </a:xfrm>
          <a:prstGeom prst="rect">
            <a:avLst/>
          </a:prstGeom>
        </p:spPr>
      </p:pic>
      <p:pic>
        <p:nvPicPr>
          <p:cNvPr id="8" name="Inhaltsplatzhalter 7" descr="Ein Bild, das Logo, Text, Schrift, Grafiken enthält.">
            <a:extLst>
              <a:ext uri="{FF2B5EF4-FFF2-40B4-BE49-F238E27FC236}">
                <a16:creationId xmlns:a16="http://schemas.microsoft.com/office/drawing/2014/main" id="{3254E9B8-DDFA-ADF9-3757-91C58B174CAF}"/>
              </a:ext>
            </a:extLst>
          </p:cNvPr>
          <p:cNvPicPr>
            <a:picLocks noChangeAspect="1"/>
          </p:cNvPicPr>
          <p:nvPr/>
        </p:nvPicPr>
        <p:blipFill rotWithShape="1">
          <a:blip r:embed="rId5"/>
          <a:srcRect l="5635" t="12446" r="6525" b="-2"/>
          <a:stretch/>
        </p:blipFill>
        <p:spPr>
          <a:xfrm>
            <a:off x="9168954" y="140678"/>
            <a:ext cx="2971800" cy="2962173"/>
          </a:xfrm>
          <a:prstGeom prst="rect">
            <a:avLst/>
          </a:prstGeom>
        </p:spPr>
      </p:pic>
      <p:pic>
        <p:nvPicPr>
          <p:cNvPr id="15" name="Grafik 14" descr="Ein Bild, das Kleidung, Person, Anzug, Menschliches Gesicht enthält.&#10;&#10;Automatisch generierte Beschreibung">
            <a:extLst>
              <a:ext uri="{FF2B5EF4-FFF2-40B4-BE49-F238E27FC236}">
                <a16:creationId xmlns:a16="http://schemas.microsoft.com/office/drawing/2014/main" id="{AD8C5826-0BC0-6E3D-9AAB-6903A0DEAAF9}"/>
              </a:ext>
            </a:extLst>
          </p:cNvPr>
          <p:cNvPicPr>
            <a:picLocks noChangeAspect="1"/>
          </p:cNvPicPr>
          <p:nvPr/>
        </p:nvPicPr>
        <p:blipFill rotWithShape="1">
          <a:blip r:embed="rId6"/>
          <a:srcRect l="20807" t="2" r="20807" b="-3"/>
          <a:stretch/>
        </p:blipFill>
        <p:spPr>
          <a:xfrm>
            <a:off x="1" y="3474719"/>
            <a:ext cx="2970465" cy="3383280"/>
          </a:xfrm>
          <a:prstGeom prst="rect">
            <a:avLst/>
          </a:prstGeom>
        </p:spPr>
      </p:pic>
      <p:sp>
        <p:nvSpPr>
          <p:cNvPr id="33" name="Rectangle 32">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9CC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fik 5" descr="Ein Bild, das Im Haus, Transparenz, Kunst, Wand enthält.&#10;&#10;Automatisch generierte Beschreibung">
            <a:extLst>
              <a:ext uri="{FF2B5EF4-FFF2-40B4-BE49-F238E27FC236}">
                <a16:creationId xmlns:a16="http://schemas.microsoft.com/office/drawing/2014/main" id="{CF0B26AA-BE94-5F0C-9D9B-3F255CB6A322}"/>
              </a:ext>
            </a:extLst>
          </p:cNvPr>
          <p:cNvPicPr>
            <a:picLocks noChangeAspect="1"/>
          </p:cNvPicPr>
          <p:nvPr/>
        </p:nvPicPr>
        <p:blipFill rotWithShape="1">
          <a:blip r:embed="rId7"/>
          <a:srcRect l="4745" r="36869" b="-1"/>
          <a:stretch/>
        </p:blipFill>
        <p:spPr>
          <a:xfrm>
            <a:off x="3059902" y="3474719"/>
            <a:ext cx="2970466" cy="3383280"/>
          </a:xfrm>
          <a:prstGeom prst="rect">
            <a:avLst/>
          </a:prstGeom>
        </p:spPr>
      </p:pic>
      <p:sp>
        <p:nvSpPr>
          <p:cNvPr id="21" name="Content Placeholder 20">
            <a:extLst>
              <a:ext uri="{FF2B5EF4-FFF2-40B4-BE49-F238E27FC236}">
                <a16:creationId xmlns:a16="http://schemas.microsoft.com/office/drawing/2014/main" id="{9090FEE2-06B6-72DB-38D9-420B3A770A12}"/>
              </a:ext>
            </a:extLst>
          </p:cNvPr>
          <p:cNvSpPr>
            <a:spLocks noGrp="1"/>
          </p:cNvSpPr>
          <p:nvPr>
            <p:ph idx="15"/>
          </p:nvPr>
        </p:nvSpPr>
        <p:spPr>
          <a:xfrm>
            <a:off x="6290267" y="3755148"/>
            <a:ext cx="4892083" cy="2962174"/>
          </a:xfrm>
        </p:spPr>
        <p:txBody>
          <a:bodyPr vert="horz" lIns="91440" tIns="45720" rIns="91440" bIns="45720" rtlCol="0">
            <a:normAutofit lnSpcReduction="10000"/>
          </a:bodyPr>
          <a:lstStyle/>
          <a:p>
            <a:pPr marL="0" indent="0">
              <a:lnSpc>
                <a:spcPct val="90000"/>
              </a:lnSpc>
              <a:buNone/>
            </a:pPr>
            <a:r>
              <a:rPr lang="en-US" dirty="0">
                <a:solidFill>
                  <a:schemeClr val="bg1"/>
                </a:solidFill>
                <a:latin typeface="Poppins" panose="00000500000000000000" pitchFamily="2" charset="0"/>
                <a:ea typeface="+mn-ea"/>
                <a:cs typeface="Poppins" panose="00000500000000000000" pitchFamily="2" charset="0"/>
              </a:rPr>
              <a:t>Nearly 70 submissions from  16 countries</a:t>
            </a:r>
          </a:p>
          <a:p>
            <a:pPr marL="0" indent="0">
              <a:lnSpc>
                <a:spcPct val="90000"/>
              </a:lnSpc>
              <a:buNone/>
            </a:pPr>
            <a:r>
              <a:rPr lang="en-US" dirty="0">
                <a:solidFill>
                  <a:schemeClr val="bg1"/>
                </a:solidFill>
                <a:latin typeface="Poppins" panose="00000500000000000000" pitchFamily="2" charset="0"/>
                <a:ea typeface="+mn-ea"/>
                <a:cs typeface="Poppins" panose="00000500000000000000" pitchFamily="2" charset="0"/>
              </a:rPr>
              <a:t>Award Ceremony @ COP28 in Dubai</a:t>
            </a:r>
          </a:p>
          <a:p>
            <a:pPr marL="0" indent="0">
              <a:lnSpc>
                <a:spcPct val="90000"/>
              </a:lnSpc>
              <a:buNone/>
            </a:pPr>
            <a:r>
              <a:rPr lang="en-US" dirty="0">
                <a:solidFill>
                  <a:schemeClr val="bg1"/>
                </a:solidFill>
                <a:latin typeface="Poppins" panose="00000500000000000000" pitchFamily="2" charset="0"/>
                <a:ea typeface="+mn-ea"/>
                <a:cs typeface="Poppins" panose="00000500000000000000" pitchFamily="2" charset="0"/>
              </a:rPr>
              <a:t>Prestigious winners in all 3 categories: </a:t>
            </a:r>
          </a:p>
          <a:p>
            <a:pPr lvl="1">
              <a:lnSpc>
                <a:spcPct val="90000"/>
              </a:lnSpc>
            </a:pPr>
            <a:r>
              <a:rPr lang="de-DE" dirty="0">
                <a:solidFill>
                  <a:srgbClr val="1694B2"/>
                </a:solidFill>
                <a:latin typeface="Poppins" panose="00000500000000000000" pitchFamily="2" charset="0"/>
                <a:ea typeface="+mn-ea"/>
                <a:cs typeface="Poppins" panose="00000500000000000000" pitchFamily="2" charset="0"/>
              </a:rPr>
              <a:t>Outstanding Projects </a:t>
            </a:r>
            <a:r>
              <a:rPr lang="de-DE" dirty="0">
                <a:solidFill>
                  <a:schemeClr val="bg1"/>
                </a:solidFill>
                <a:latin typeface="Poppins" panose="00000500000000000000" pitchFamily="2" charset="0"/>
                <a:ea typeface="+mn-ea"/>
                <a:cs typeface="Poppins" panose="00000500000000000000" pitchFamily="2" charset="0"/>
              </a:rPr>
              <a:t>Carbon2Business Laegerdorf, Holcim Germany GmbH</a:t>
            </a:r>
          </a:p>
          <a:p>
            <a:pPr lvl="1">
              <a:lnSpc>
                <a:spcPct val="90000"/>
              </a:lnSpc>
            </a:pPr>
            <a:r>
              <a:rPr lang="de-DE" dirty="0">
                <a:solidFill>
                  <a:srgbClr val="1694B2"/>
                </a:solidFill>
                <a:latin typeface="Poppins" panose="00000500000000000000" pitchFamily="2" charset="0"/>
                <a:ea typeface="+mn-ea"/>
                <a:cs typeface="Poppins" panose="00000500000000000000" pitchFamily="2" charset="0"/>
              </a:rPr>
              <a:t>Female Innovators </a:t>
            </a:r>
            <a:r>
              <a:rPr lang="de-DE" dirty="0">
                <a:solidFill>
                  <a:schemeClr val="bg1"/>
                </a:solidFill>
                <a:latin typeface="Poppins" panose="00000500000000000000" pitchFamily="2" charset="0"/>
                <a:ea typeface="+mn-ea"/>
                <a:cs typeface="Poppins" panose="00000500000000000000" pitchFamily="2" charset="0"/>
              </a:rPr>
              <a:t>Professor Mercedes Maroto-Valer, IDRIC</a:t>
            </a:r>
          </a:p>
          <a:p>
            <a:pPr lvl="1">
              <a:lnSpc>
                <a:spcPct val="90000"/>
              </a:lnSpc>
            </a:pPr>
            <a:r>
              <a:rPr lang="de-DE" dirty="0">
                <a:solidFill>
                  <a:srgbClr val="1694B2"/>
                </a:solidFill>
                <a:latin typeface="Poppins" panose="00000500000000000000" pitchFamily="2" charset="0"/>
                <a:ea typeface="+mn-ea"/>
                <a:cs typeface="Poppins" panose="00000500000000000000" pitchFamily="2" charset="0"/>
              </a:rPr>
              <a:t>Young Talents </a:t>
            </a:r>
            <a:r>
              <a:rPr lang="de-DE" dirty="0">
                <a:solidFill>
                  <a:schemeClr val="bg1"/>
                </a:solidFill>
                <a:latin typeface="Poppins" panose="00000500000000000000" pitchFamily="2" charset="0"/>
                <a:ea typeface="+mn-ea"/>
                <a:cs typeface="Poppins" panose="00000500000000000000" pitchFamily="2" charset="0"/>
              </a:rPr>
              <a:t>Dr Suneeti Purohit, CSIRO</a:t>
            </a:r>
            <a:endParaRPr lang="en-US" sz="1050" dirty="0">
              <a:solidFill>
                <a:schemeClr val="bg1"/>
              </a:solidFill>
              <a:latin typeface="Poppins" panose="00000500000000000000" pitchFamily="2" charset="0"/>
              <a:ea typeface="+mn-ea"/>
              <a:cs typeface="Poppins" panose="00000500000000000000" pitchFamily="2" charset="0"/>
            </a:endParaRPr>
          </a:p>
        </p:txBody>
      </p:sp>
      <p:sp>
        <p:nvSpPr>
          <p:cNvPr id="22" name="Content Placeholder 20">
            <a:extLst>
              <a:ext uri="{FF2B5EF4-FFF2-40B4-BE49-F238E27FC236}">
                <a16:creationId xmlns:a16="http://schemas.microsoft.com/office/drawing/2014/main" id="{772DCF34-9BE5-95FE-7C97-BDA42CAB5BB4}"/>
              </a:ext>
            </a:extLst>
          </p:cNvPr>
          <p:cNvSpPr txBox="1">
            <a:spLocks/>
          </p:cNvSpPr>
          <p:nvPr/>
        </p:nvSpPr>
        <p:spPr>
          <a:xfrm>
            <a:off x="8867274" y="4390413"/>
            <a:ext cx="3043989" cy="2326908"/>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spcAft>
                <a:spcPts val="1200"/>
              </a:spcAft>
              <a:buClr>
                <a:srgbClr val="009CDE"/>
              </a:buClr>
              <a:buSzPct val="120000"/>
              <a:buFont typeface="Arial" panose="020B0604020202020204" pitchFamily="34" charset="0"/>
              <a:buChar char="•"/>
              <a:defRPr sz="1600" b="0" i="0" kern="1200" spc="-30" baseline="0">
                <a:solidFill>
                  <a:srgbClr val="052E59"/>
                </a:solidFill>
                <a:latin typeface="Poppins" pitchFamily="2" charset="77"/>
                <a:ea typeface="Lato" panose="020F0502020204030203" pitchFamily="34" charset="0"/>
                <a:cs typeface="Poppins" pitchFamily="2" charset="77"/>
              </a:defRPr>
            </a:lvl1pPr>
            <a:lvl2pPr marL="685800" indent="-228600" algn="l" defTabSz="914400" rtl="0" eaLnBrk="1" latinLnBrk="0" hangingPunct="1">
              <a:lnSpc>
                <a:spcPct val="130000"/>
              </a:lnSpc>
              <a:spcBef>
                <a:spcPts val="500"/>
              </a:spcBef>
              <a:spcAft>
                <a:spcPts val="1200"/>
              </a:spcAft>
              <a:buClr>
                <a:srgbClr val="009CDE"/>
              </a:buClr>
              <a:buSzPct val="120000"/>
              <a:buFont typeface="Arial" panose="020B0604020202020204" pitchFamily="34" charset="0"/>
              <a:buChar char="•"/>
              <a:defRPr sz="1600" b="0" i="0" kern="1200" spc="-30" baseline="0">
                <a:solidFill>
                  <a:srgbClr val="052E59"/>
                </a:solidFill>
                <a:latin typeface="Poppins" pitchFamily="2" charset="77"/>
                <a:ea typeface="Lato" panose="020F0502020204030203" pitchFamily="34" charset="0"/>
                <a:cs typeface="Poppins" pitchFamily="2" charset="77"/>
              </a:defRPr>
            </a:lvl2pPr>
            <a:lvl3pPr marL="1143000" indent="-228600" algn="l" defTabSz="914400" rtl="0" eaLnBrk="1" latinLnBrk="0" hangingPunct="1">
              <a:lnSpc>
                <a:spcPct val="130000"/>
              </a:lnSpc>
              <a:spcBef>
                <a:spcPts val="500"/>
              </a:spcBef>
              <a:spcAft>
                <a:spcPts val="1200"/>
              </a:spcAft>
              <a:buClr>
                <a:srgbClr val="009CDE"/>
              </a:buClr>
              <a:buSzPct val="120000"/>
              <a:buFont typeface="Arial" panose="020B0604020202020204" pitchFamily="34" charset="0"/>
              <a:buChar char="•"/>
              <a:defRPr sz="1600" b="0" i="0" kern="1200" spc="-30" baseline="0">
                <a:solidFill>
                  <a:srgbClr val="052E59"/>
                </a:solidFill>
                <a:latin typeface="Poppins" pitchFamily="2" charset="77"/>
                <a:ea typeface="Lato" panose="020F0502020204030203" pitchFamily="34" charset="0"/>
                <a:cs typeface="Poppins" pitchFamily="2" charset="77"/>
              </a:defRPr>
            </a:lvl3pPr>
            <a:lvl4pPr marL="1600200" indent="-228600" algn="l" defTabSz="914400" rtl="0" eaLnBrk="1" latinLnBrk="0" hangingPunct="1">
              <a:lnSpc>
                <a:spcPct val="130000"/>
              </a:lnSpc>
              <a:spcBef>
                <a:spcPts val="500"/>
              </a:spcBef>
              <a:spcAft>
                <a:spcPts val="1200"/>
              </a:spcAft>
              <a:buClr>
                <a:srgbClr val="009CDE"/>
              </a:buClr>
              <a:buSzPct val="120000"/>
              <a:buFont typeface="Arial" panose="020B0604020202020204" pitchFamily="34" charset="0"/>
              <a:buChar char="•"/>
              <a:defRPr sz="1600" b="0" i="0" kern="1200" spc="-30" baseline="0">
                <a:solidFill>
                  <a:srgbClr val="052E59"/>
                </a:solidFill>
                <a:latin typeface="Poppins" pitchFamily="2" charset="77"/>
                <a:ea typeface="Lato" panose="020F0502020204030203" pitchFamily="34" charset="0"/>
                <a:cs typeface="Poppins" pitchFamily="2" charset="77"/>
              </a:defRPr>
            </a:lvl4pPr>
            <a:lvl5pPr marL="2057400" indent="-228600" algn="l" defTabSz="914400" rtl="0" eaLnBrk="1" latinLnBrk="0" hangingPunct="1">
              <a:lnSpc>
                <a:spcPct val="130000"/>
              </a:lnSpc>
              <a:spcBef>
                <a:spcPts val="500"/>
              </a:spcBef>
              <a:spcAft>
                <a:spcPts val="1200"/>
              </a:spcAft>
              <a:buClr>
                <a:srgbClr val="009CDE"/>
              </a:buClr>
              <a:buSzPct val="120000"/>
              <a:buFont typeface="Arial" panose="020B0604020202020204" pitchFamily="34" charset="0"/>
              <a:buChar char="•"/>
              <a:defRPr sz="1600" b="0" i="0" kern="1200" spc="-30" baseline="0">
                <a:solidFill>
                  <a:srgbClr val="052E59"/>
                </a:solidFill>
                <a:latin typeface="Poppins" pitchFamily="2" charset="77"/>
                <a:ea typeface="Lato" panose="020F0502020204030203" pitchFamily="34" charset="0"/>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
                <a:srgbClr val="009CDE"/>
              </a:buClr>
              <a:buSzPct val="120000"/>
              <a:buFont typeface="Arial" panose="020B0604020202020204" pitchFamily="34" charset="0"/>
              <a:buNone/>
              <a:tabLst/>
              <a:defRPr/>
            </a:pPr>
            <a:endParaRPr kumimoji="0" lang="en-US" sz="1000" b="0" i="0" u="none" strike="noStrike" kern="1200" cap="none" spc="-30" normalizeH="0" baseline="0" noProof="0" dirty="0">
              <a:ln>
                <a:noFill/>
              </a:ln>
              <a:solidFill>
                <a:srgbClr val="022E5A"/>
              </a:solidFill>
              <a:effectLst/>
              <a:uLnTx/>
              <a:uFillTx/>
              <a:latin typeface="Poppins" panose="00000500000000000000" pitchFamily="2" charset="0"/>
              <a:ea typeface="Lato" panose="020F0502020204030203" pitchFamily="34" charset="0"/>
              <a:cs typeface="Poppins" panose="00000500000000000000" pitchFamily="2" charset="0"/>
            </a:endParaRPr>
          </a:p>
        </p:txBody>
      </p:sp>
      <p:sp>
        <p:nvSpPr>
          <p:cNvPr id="27" name="Textfeld 26">
            <a:extLst>
              <a:ext uri="{FF2B5EF4-FFF2-40B4-BE49-F238E27FC236}">
                <a16:creationId xmlns:a16="http://schemas.microsoft.com/office/drawing/2014/main" id="{7C7A71A6-88A3-5309-7887-9A3186F98516}"/>
              </a:ext>
            </a:extLst>
          </p:cNvPr>
          <p:cNvSpPr txBox="1"/>
          <p:nvPr/>
        </p:nvSpPr>
        <p:spPr>
          <a:xfrm>
            <a:off x="10287888" y="2545193"/>
            <a:ext cx="17196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E7E6E6">
                    <a:lumMod val="10000"/>
                  </a:srgbClr>
                </a:solidFill>
                <a:effectLst/>
                <a:uLnTx/>
                <a:uFillTx/>
                <a:latin typeface="Arial Black" panose="020B0A04020102020204" pitchFamily="34" charset="0"/>
                <a:ea typeface="+mn-ea"/>
                <a:cs typeface="+mn-cs"/>
              </a:rPr>
              <a:t>2023</a:t>
            </a:r>
          </a:p>
        </p:txBody>
      </p:sp>
      <p:pic>
        <p:nvPicPr>
          <p:cNvPr id="1026" name="Picture 2" descr="Flagge Deutschlands – Wikipedia">
            <a:extLst>
              <a:ext uri="{FF2B5EF4-FFF2-40B4-BE49-F238E27FC236}">
                <a16:creationId xmlns:a16="http://schemas.microsoft.com/office/drawing/2014/main" id="{C2FFE137-F498-789C-7138-9F48333153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96442" y="5134961"/>
            <a:ext cx="574963" cy="3449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on Jack – Wikipedia">
            <a:extLst>
              <a:ext uri="{FF2B5EF4-FFF2-40B4-BE49-F238E27FC236}">
                <a16:creationId xmlns:a16="http://schemas.microsoft.com/office/drawing/2014/main" id="{08798E94-B29A-DD40-6FEE-38A16C358D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86849" y="5708980"/>
            <a:ext cx="584556" cy="350734"/>
          </a:xfrm>
          <a:prstGeom prst="rect">
            <a:avLst/>
          </a:prstGeom>
          <a:noFill/>
          <a:extLst>
            <a:ext uri="{909E8E84-426E-40DD-AFC4-6F175D3DCCD1}">
              <a14:hiddenFill xmlns:a14="http://schemas.microsoft.com/office/drawing/2010/main">
                <a:solidFill>
                  <a:srgbClr val="FFFFFF"/>
                </a:solidFill>
              </a14:hiddenFill>
            </a:ext>
          </a:extLst>
        </p:spPr>
      </p:pic>
      <p:pic>
        <p:nvPicPr>
          <p:cNvPr id="34" name="Grafik 33">
            <a:extLst>
              <a:ext uri="{FF2B5EF4-FFF2-40B4-BE49-F238E27FC236}">
                <a16:creationId xmlns:a16="http://schemas.microsoft.com/office/drawing/2014/main" id="{FE7FF051-6DBD-148D-95E4-3164FBB5ABD2}"/>
              </a:ext>
            </a:extLst>
          </p:cNvPr>
          <p:cNvPicPr>
            <a:picLocks noChangeAspect="1"/>
          </p:cNvPicPr>
          <p:nvPr/>
        </p:nvPicPr>
        <p:blipFill>
          <a:blip r:embed="rId10"/>
          <a:stretch>
            <a:fillRect/>
          </a:stretch>
        </p:blipFill>
        <p:spPr>
          <a:xfrm>
            <a:off x="11286849" y="6288755"/>
            <a:ext cx="584556" cy="344977"/>
          </a:xfrm>
          <a:prstGeom prst="rect">
            <a:avLst/>
          </a:prstGeom>
        </p:spPr>
      </p:pic>
    </p:spTree>
    <p:extLst>
      <p:ext uri="{BB962C8B-B14F-4D97-AF65-F5344CB8AC3E}">
        <p14:creationId xmlns:p14="http://schemas.microsoft.com/office/powerpoint/2010/main" val="187887572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50F43-6911-9233-50BC-CCF25CA07237}"/>
              </a:ext>
            </a:extLst>
          </p:cNvPr>
          <p:cNvSpPr>
            <a:spLocks noGrp="1"/>
          </p:cNvSpPr>
          <p:nvPr>
            <p:ph type="title"/>
          </p:nvPr>
        </p:nvSpPr>
        <p:spPr>
          <a:xfrm>
            <a:off x="533317" y="579308"/>
            <a:ext cx="11001830" cy="950300"/>
          </a:xfrm>
        </p:spPr>
        <p:txBody>
          <a:bodyPr lIns="91440" tIns="45720" rIns="91440" bIns="45720" anchor="t"/>
          <a:lstStyle/>
          <a:p>
            <a:r>
              <a:rPr lang="en-US" sz="3600">
                <a:latin typeface="Poppins"/>
                <a:cs typeface="Poppins"/>
              </a:rPr>
              <a:t>Net-Zero Industries Award 2024</a:t>
            </a:r>
            <a:endParaRPr lang="en-US"/>
          </a:p>
        </p:txBody>
      </p:sp>
      <p:pic>
        <p:nvPicPr>
          <p:cNvPr id="4" name="Grafik 3" descr="Ein Bild, das Logo, Text, Schrift, Grafiken enthält.&#10;&#10;Automatisch generierte Beschreibung">
            <a:extLst>
              <a:ext uri="{FF2B5EF4-FFF2-40B4-BE49-F238E27FC236}">
                <a16:creationId xmlns:a16="http://schemas.microsoft.com/office/drawing/2014/main" id="{C28C448D-FF14-BE1E-6CC7-7F38F183E989}"/>
              </a:ext>
            </a:extLst>
          </p:cNvPr>
          <p:cNvPicPr>
            <a:picLocks noChangeAspect="1"/>
          </p:cNvPicPr>
          <p:nvPr/>
        </p:nvPicPr>
        <p:blipFill rotWithShape="1">
          <a:blip r:embed="rId2"/>
          <a:srcRect l="14215" t="12233" r="11614" b="16723"/>
          <a:stretch/>
        </p:blipFill>
        <p:spPr>
          <a:xfrm>
            <a:off x="8077032" y="88886"/>
            <a:ext cx="1534330" cy="1469650"/>
          </a:xfrm>
          <a:prstGeom prst="rect">
            <a:avLst/>
          </a:prstGeom>
        </p:spPr>
      </p:pic>
      <p:sp>
        <p:nvSpPr>
          <p:cNvPr id="6" name="Textfeld 5">
            <a:extLst>
              <a:ext uri="{FF2B5EF4-FFF2-40B4-BE49-F238E27FC236}">
                <a16:creationId xmlns:a16="http://schemas.microsoft.com/office/drawing/2014/main" id="{B4A03FD8-CDCD-86A5-AF7A-2F90E0ECC68C}"/>
              </a:ext>
            </a:extLst>
          </p:cNvPr>
          <p:cNvSpPr txBox="1"/>
          <p:nvPr/>
        </p:nvSpPr>
        <p:spPr>
          <a:xfrm>
            <a:off x="656853" y="3622167"/>
            <a:ext cx="7420179" cy="286232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400" b="0" i="0" dirty="0">
                <a:solidFill>
                  <a:srgbClr val="052E59"/>
                </a:solidFill>
                <a:effectLst/>
                <a:latin typeface="Poppins"/>
                <a:cs typeface="Poppins"/>
              </a:rPr>
              <a:t>The 2024 Net-Zero Industries Award celebrates the world’s BEST innovations in GLOBAL industrial decarbonisation EFFORTS as the first global competition for outstanding work on industrial </a:t>
            </a:r>
            <a:r>
              <a:rPr lang="en-US" sz="1400" dirty="0">
                <a:solidFill>
                  <a:srgbClr val="052E59"/>
                </a:solidFill>
                <a:latin typeface="Poppins"/>
                <a:cs typeface="Poppins"/>
              </a:rPr>
              <a:t>transformation</a:t>
            </a:r>
            <a:r>
              <a:rPr lang="en-US" sz="1400" b="0" i="0" dirty="0">
                <a:solidFill>
                  <a:srgbClr val="052E59"/>
                </a:solidFill>
                <a:effectLst/>
                <a:latin typeface="Poppins"/>
                <a:cs typeface="Poppins"/>
              </a:rPr>
              <a:t>. We are excited to announce the second edition of </a:t>
            </a:r>
            <a:r>
              <a:rPr lang="en-US" sz="1400" dirty="0">
                <a:solidFill>
                  <a:srgbClr val="052E59"/>
                </a:solidFill>
                <a:latin typeface="Poppins"/>
                <a:cs typeface="Poppins"/>
              </a:rPr>
              <a:t>the award</a:t>
            </a:r>
            <a:r>
              <a:rPr lang="en-US" sz="1400" b="0" i="0" dirty="0">
                <a:solidFill>
                  <a:srgbClr val="052E59"/>
                </a:solidFill>
                <a:effectLst/>
                <a:latin typeface="Poppins"/>
                <a:cs typeface="Poppins"/>
              </a:rPr>
              <a:t>. </a:t>
            </a:r>
            <a:r>
              <a:rPr lang="en-US" sz="1400" dirty="0">
                <a:solidFill>
                  <a:srgbClr val="052E59"/>
                </a:solidFill>
                <a:latin typeface="Poppins"/>
                <a:cs typeface="Poppins"/>
              </a:rPr>
              <a:t>The awards will be presented in three categories:</a:t>
            </a:r>
          </a:p>
          <a:p>
            <a:endParaRPr lang="en-US" sz="1200" dirty="0">
              <a:solidFill>
                <a:srgbClr val="052E59"/>
              </a:solidFill>
              <a:latin typeface="Poppins" panose="00000500000000000000" pitchFamily="2" charset="0"/>
              <a:cs typeface="Poppins" panose="00000500000000000000" pitchFamily="2" charset="0"/>
            </a:endParaRPr>
          </a:p>
          <a:p>
            <a:pPr lvl="1"/>
            <a:r>
              <a:rPr lang="en-US" sz="1400" b="1" i="0" dirty="0">
                <a:solidFill>
                  <a:srgbClr val="052E59"/>
                </a:solidFill>
                <a:effectLst/>
                <a:latin typeface="Poppins" panose="00000500000000000000" pitchFamily="2" charset="0"/>
                <a:cs typeface="Poppins" panose="00000500000000000000" pitchFamily="2" charset="0"/>
              </a:rPr>
              <a:t>(1) Outstanding projects </a:t>
            </a:r>
            <a:endParaRPr lang="en-US" sz="1400" dirty="0">
              <a:solidFill>
                <a:srgbClr val="052E59"/>
              </a:solidFill>
              <a:effectLst/>
              <a:latin typeface="Poppins" panose="00000500000000000000" pitchFamily="2" charset="0"/>
              <a:cs typeface="Poppins" panose="00000500000000000000" pitchFamily="2" charset="0"/>
            </a:endParaRPr>
          </a:p>
          <a:p>
            <a:pPr lvl="1"/>
            <a:r>
              <a:rPr lang="en-US" sz="1400" b="1" i="0" dirty="0">
                <a:solidFill>
                  <a:srgbClr val="052E59"/>
                </a:solidFill>
                <a:effectLst/>
                <a:latin typeface="Poppins" panose="00000500000000000000" pitchFamily="2" charset="0"/>
                <a:cs typeface="Poppins" panose="00000500000000000000" pitchFamily="2" charset="0"/>
              </a:rPr>
              <a:t>(2) Young Talents and </a:t>
            </a:r>
            <a:endParaRPr lang="en-US" sz="1400" dirty="0">
              <a:solidFill>
                <a:srgbClr val="052E59"/>
              </a:solidFill>
              <a:effectLst/>
              <a:latin typeface="Poppins" panose="00000500000000000000" pitchFamily="2" charset="0"/>
              <a:cs typeface="Poppins" panose="00000500000000000000" pitchFamily="2" charset="0"/>
            </a:endParaRPr>
          </a:p>
          <a:p>
            <a:pPr lvl="1"/>
            <a:r>
              <a:rPr lang="en-US" sz="1400" b="1" i="0" dirty="0">
                <a:solidFill>
                  <a:srgbClr val="052E59"/>
                </a:solidFill>
                <a:effectLst/>
                <a:latin typeface="Poppins" panose="00000500000000000000" pitchFamily="2" charset="0"/>
                <a:cs typeface="Poppins" panose="00000500000000000000" pitchFamily="2" charset="0"/>
              </a:rPr>
              <a:t>(3) Female Innovators </a:t>
            </a:r>
          </a:p>
          <a:p>
            <a:pPr lvl="1"/>
            <a:endParaRPr lang="en-US" sz="1400" b="1" dirty="0">
              <a:solidFill>
                <a:srgbClr val="052E59"/>
              </a:solidFill>
              <a:effectLst/>
              <a:latin typeface="Poppins" panose="00000500000000000000" pitchFamily="2" charset="0"/>
              <a:cs typeface="Poppins" panose="00000500000000000000" pitchFamily="2" charset="0"/>
            </a:endParaRPr>
          </a:p>
          <a:p>
            <a:pPr lvl="1"/>
            <a:r>
              <a:rPr lang="en-US" sz="1400" b="1" dirty="0">
                <a:solidFill>
                  <a:srgbClr val="052E59"/>
                </a:solidFill>
                <a:latin typeface="Poppins"/>
                <a:cs typeface="Poppins"/>
              </a:rPr>
              <a:t>Special prize for international advancement in industrial decarbonisation</a:t>
            </a:r>
          </a:p>
          <a:p>
            <a:pPr lvl="1"/>
            <a:endParaRPr lang="en-US" sz="1400" dirty="0">
              <a:solidFill>
                <a:srgbClr val="052E59"/>
              </a:solidFill>
              <a:latin typeface="Poppins" panose="00000500000000000000" pitchFamily="2" charset="0"/>
              <a:cs typeface="Poppins" panose="00000500000000000000" pitchFamily="2" charset="0"/>
            </a:endParaRPr>
          </a:p>
          <a:p>
            <a:r>
              <a:rPr lang="en-US" sz="1400" b="0" i="0" cap="all" dirty="0">
                <a:solidFill>
                  <a:srgbClr val="82BD5E"/>
                </a:solidFill>
                <a:effectLst/>
                <a:latin typeface="Poppins" panose="00000500000000000000" pitchFamily="2" charset="0"/>
                <a:cs typeface="Poppins" panose="00000500000000000000" pitchFamily="2" charset="0"/>
              </a:rPr>
              <a:t>Submission deadline: </a:t>
            </a:r>
            <a:r>
              <a:rPr lang="en-US" sz="1400" b="1" i="0" dirty="0">
                <a:solidFill>
                  <a:srgbClr val="052E59"/>
                </a:solidFill>
                <a:effectLst/>
                <a:latin typeface="Poppins" panose="00000500000000000000" pitchFamily="2" charset="0"/>
                <a:cs typeface="Poppins" panose="00000500000000000000" pitchFamily="2" charset="0"/>
              </a:rPr>
              <a:t>1st of Sep. 2024, 24:00 CEST</a:t>
            </a:r>
            <a:endParaRPr lang="de-DE" sz="1400" spc="-30" dirty="0">
              <a:solidFill>
                <a:srgbClr val="052E59"/>
              </a:solidFill>
              <a:latin typeface="Poppins" panose="00000500000000000000" pitchFamily="2" charset="0"/>
              <a:ea typeface="Lato"/>
              <a:cs typeface="Poppins" panose="00000500000000000000" pitchFamily="2" charset="0"/>
            </a:endParaRPr>
          </a:p>
        </p:txBody>
      </p:sp>
      <p:pic>
        <p:nvPicPr>
          <p:cNvPr id="8" name="Inhaltsplatzhalter 4" descr="Ein Bild, das Text, Schrift, Screenshot, Logo enthält.&#10;&#10;Automatisch generierte Beschreibung">
            <a:extLst>
              <a:ext uri="{FF2B5EF4-FFF2-40B4-BE49-F238E27FC236}">
                <a16:creationId xmlns:a16="http://schemas.microsoft.com/office/drawing/2014/main" id="{DCD9FD60-EFA1-DAF8-959B-C18CF05FEEDC}"/>
              </a:ext>
            </a:extLst>
          </p:cNvPr>
          <p:cNvPicPr>
            <a:picLocks noGrp="1" noChangeAspect="1"/>
          </p:cNvPicPr>
          <p:nvPr>
            <p:ph idx="14"/>
          </p:nvPr>
        </p:nvPicPr>
        <p:blipFill>
          <a:blip r:embed="rId3"/>
          <a:stretch>
            <a:fillRect/>
          </a:stretch>
        </p:blipFill>
        <p:spPr>
          <a:xfrm>
            <a:off x="656853" y="1282829"/>
            <a:ext cx="6671600" cy="2223867"/>
          </a:xfrm>
        </p:spPr>
      </p:pic>
    </p:spTree>
    <p:extLst>
      <p:ext uri="{BB962C8B-B14F-4D97-AF65-F5344CB8AC3E}">
        <p14:creationId xmlns:p14="http://schemas.microsoft.com/office/powerpoint/2010/main" val="2601433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50F43-6911-9233-50BC-CCF25CA07237}"/>
              </a:ext>
            </a:extLst>
          </p:cNvPr>
          <p:cNvSpPr>
            <a:spLocks noGrp="1"/>
          </p:cNvSpPr>
          <p:nvPr>
            <p:ph type="title"/>
          </p:nvPr>
        </p:nvSpPr>
        <p:spPr>
          <a:xfrm>
            <a:off x="533317" y="639903"/>
            <a:ext cx="12720346" cy="692204"/>
          </a:xfrm>
        </p:spPr>
        <p:txBody>
          <a:bodyPr lIns="91440" tIns="45720" rIns="91440" bIns="45720" anchor="t"/>
          <a:lstStyle/>
          <a:p>
            <a:r>
              <a:rPr lang="en-US"/>
              <a:t>Award banner 1</a:t>
            </a:r>
          </a:p>
        </p:txBody>
      </p:sp>
      <p:pic>
        <p:nvPicPr>
          <p:cNvPr id="7" name="Grafik 6" descr="Ein Bild, das Text, Schrift, Screenshot, Grafikdesign enthält.&#10;&#10;Automatisch generierte Beschreibung">
            <a:extLst>
              <a:ext uri="{FF2B5EF4-FFF2-40B4-BE49-F238E27FC236}">
                <a16:creationId xmlns:a16="http://schemas.microsoft.com/office/drawing/2014/main" id="{E3244DE0-9D20-7F5F-22BD-DCFC04884AD5}"/>
              </a:ext>
            </a:extLst>
          </p:cNvPr>
          <p:cNvPicPr>
            <a:picLocks noChangeAspect="1"/>
          </p:cNvPicPr>
          <p:nvPr/>
        </p:nvPicPr>
        <p:blipFill>
          <a:blip r:embed="rId2"/>
          <a:stretch>
            <a:fillRect/>
          </a:stretch>
        </p:blipFill>
        <p:spPr>
          <a:xfrm>
            <a:off x="533317" y="1631189"/>
            <a:ext cx="7813080" cy="4394857"/>
          </a:xfrm>
          <a:prstGeom prst="rect">
            <a:avLst/>
          </a:prstGeom>
        </p:spPr>
      </p:pic>
    </p:spTree>
    <p:extLst>
      <p:ext uri="{BB962C8B-B14F-4D97-AF65-F5344CB8AC3E}">
        <p14:creationId xmlns:p14="http://schemas.microsoft.com/office/powerpoint/2010/main" val="3868908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50F43-6911-9233-50BC-CCF25CA07237}"/>
              </a:ext>
            </a:extLst>
          </p:cNvPr>
          <p:cNvSpPr>
            <a:spLocks noGrp="1"/>
          </p:cNvSpPr>
          <p:nvPr>
            <p:ph type="title"/>
          </p:nvPr>
        </p:nvSpPr>
        <p:spPr>
          <a:xfrm>
            <a:off x="533317" y="639903"/>
            <a:ext cx="12720346" cy="692204"/>
          </a:xfrm>
        </p:spPr>
        <p:txBody>
          <a:bodyPr lIns="91440" tIns="45720" rIns="91440" bIns="45720" anchor="t"/>
          <a:lstStyle/>
          <a:p>
            <a:r>
              <a:rPr lang="en-US"/>
              <a:t>Award banner 2</a:t>
            </a:r>
          </a:p>
        </p:txBody>
      </p:sp>
      <p:pic>
        <p:nvPicPr>
          <p:cNvPr id="4" name="Grafik 3" descr="Ein Bild, das Text, Schrift, Screenshot, Grafikdesign enthält.&#10;&#10;Automatisch generierte Beschreibung">
            <a:extLst>
              <a:ext uri="{FF2B5EF4-FFF2-40B4-BE49-F238E27FC236}">
                <a16:creationId xmlns:a16="http://schemas.microsoft.com/office/drawing/2014/main" id="{9F32E562-CD91-2156-EA9A-AC11628D1CDF}"/>
              </a:ext>
            </a:extLst>
          </p:cNvPr>
          <p:cNvPicPr>
            <a:picLocks noChangeAspect="1"/>
          </p:cNvPicPr>
          <p:nvPr/>
        </p:nvPicPr>
        <p:blipFill>
          <a:blip r:embed="rId2"/>
          <a:stretch>
            <a:fillRect/>
          </a:stretch>
        </p:blipFill>
        <p:spPr>
          <a:xfrm>
            <a:off x="533317" y="1647982"/>
            <a:ext cx="7809874" cy="4393054"/>
          </a:xfrm>
          <a:prstGeom prst="rect">
            <a:avLst/>
          </a:prstGeom>
        </p:spPr>
      </p:pic>
    </p:spTree>
    <p:extLst>
      <p:ext uri="{BB962C8B-B14F-4D97-AF65-F5344CB8AC3E}">
        <p14:creationId xmlns:p14="http://schemas.microsoft.com/office/powerpoint/2010/main" val="3313994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526AD0-3548-7008-DB63-DBB8A0A6432E}"/>
              </a:ext>
            </a:extLst>
          </p:cNvPr>
          <p:cNvSpPr>
            <a:spLocks noGrp="1"/>
          </p:cNvSpPr>
          <p:nvPr>
            <p:ph idx="14"/>
          </p:nvPr>
        </p:nvSpPr>
        <p:spPr>
          <a:xfrm>
            <a:off x="533317" y="1846751"/>
            <a:ext cx="8460781" cy="1780869"/>
          </a:xfrm>
          <a:noFill/>
        </p:spPr>
        <p:txBody>
          <a:bodyPr lIns="91440" tIns="45720" rIns="91440" bIns="45720" anchor="t">
            <a:noAutofit/>
          </a:bodyPr>
          <a:lstStyle/>
          <a:p>
            <a:r>
              <a:rPr lang="en-US" sz="1800">
                <a:effectLst/>
                <a:latin typeface="Poppins"/>
                <a:ea typeface="Lato"/>
                <a:cs typeface="Poppins"/>
              </a:rPr>
              <a:t>By promoting Net-Zero Industries Mission’s activities you are directly supporting the impact of NIM. We warmly invite you to post from your Social Media accounts and get the word out – feel free to use the suggested posts in the next slides for this. </a:t>
            </a:r>
            <a:r>
              <a:rPr lang="en-US" sz="1800" b="1">
                <a:effectLst/>
                <a:latin typeface="Poppins"/>
                <a:ea typeface="Lato"/>
                <a:cs typeface="Poppins"/>
              </a:rPr>
              <a:t>By engaging (liking, commenting, reposting) with Net-Zero Industries Award’s posts you are also hugely supporting the Net-Zero Industries Mission.</a:t>
            </a:r>
            <a:r>
              <a:rPr lang="en-US" sz="1800" b="1">
                <a:latin typeface="Poppins"/>
                <a:ea typeface="Lato"/>
                <a:cs typeface="Poppins"/>
              </a:rPr>
              <a:t> </a:t>
            </a:r>
            <a:endParaRPr lang="en-US" sz="1800" b="1">
              <a:effectLst/>
              <a:latin typeface="Poppins" panose="00000500000000000000" pitchFamily="2" charset="0"/>
              <a:cs typeface="Poppins" panose="00000500000000000000" pitchFamily="2" charset="0"/>
            </a:endParaRPr>
          </a:p>
        </p:txBody>
      </p:sp>
      <p:sp>
        <p:nvSpPr>
          <p:cNvPr id="3" name="Title 2">
            <a:extLst>
              <a:ext uri="{FF2B5EF4-FFF2-40B4-BE49-F238E27FC236}">
                <a16:creationId xmlns:a16="http://schemas.microsoft.com/office/drawing/2014/main" id="{48450F43-6911-9233-50BC-CCF25CA07237}"/>
              </a:ext>
            </a:extLst>
          </p:cNvPr>
          <p:cNvSpPr>
            <a:spLocks noGrp="1"/>
          </p:cNvSpPr>
          <p:nvPr>
            <p:ph type="title"/>
          </p:nvPr>
        </p:nvSpPr>
        <p:spPr>
          <a:xfrm>
            <a:off x="533317" y="1079332"/>
            <a:ext cx="11001830" cy="950300"/>
          </a:xfrm>
        </p:spPr>
        <p:txBody>
          <a:bodyPr lIns="91440" tIns="45720" rIns="91440" bIns="45720" anchor="t"/>
          <a:lstStyle/>
          <a:p>
            <a:r>
              <a:rPr lang="en-US" sz="3600">
                <a:latin typeface="Poppins"/>
                <a:cs typeface="Poppins"/>
              </a:rPr>
              <a:t>Amplifying NIM's activities on Social Media</a:t>
            </a:r>
            <a:endParaRPr lang="en-US"/>
          </a:p>
        </p:txBody>
      </p:sp>
    </p:spTree>
    <p:extLst>
      <p:ext uri="{BB962C8B-B14F-4D97-AF65-F5344CB8AC3E}">
        <p14:creationId xmlns:p14="http://schemas.microsoft.com/office/powerpoint/2010/main" val="2927370640"/>
      </p:ext>
    </p:extLst>
  </p:cSld>
  <p:clrMapOvr>
    <a:masterClrMapping/>
  </p:clrMapOvr>
</p:sld>
</file>

<file path=ppt/theme/theme1.xml><?xml version="1.0" encoding="utf-8"?>
<a:theme xmlns:a="http://schemas.openxmlformats.org/drawingml/2006/main" name="Covers">
  <a:themeElements>
    <a:clrScheme name="Custom 6">
      <a:dk1>
        <a:srgbClr val="022E5A"/>
      </a:dk1>
      <a:lt1>
        <a:srgbClr val="F9FBFF"/>
      </a:lt1>
      <a:dk2>
        <a:srgbClr val="83BD5D"/>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rna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Interna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Interna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vers">
  <a:themeElements>
    <a:clrScheme name="Custom 6">
      <a:dk1>
        <a:srgbClr val="022E5A"/>
      </a:dk1>
      <a:lt1>
        <a:srgbClr val="F9FBFF"/>
      </a:lt1>
      <a:dk2>
        <a:srgbClr val="83BD5D"/>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6">
    <a:dk1>
      <a:srgbClr val="022E5A"/>
    </a:dk1>
    <a:lt1>
      <a:srgbClr val="F9FBFF"/>
    </a:lt1>
    <a:dk2>
      <a:srgbClr val="83BD5D"/>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7DFDBB402DDC44E9C38F2654308337E" ma:contentTypeVersion="18" ma:contentTypeDescription="Ein neues Dokument erstellen." ma:contentTypeScope="" ma:versionID="ec3f364b7960c8c262e6124f6d2c2499">
  <xsd:schema xmlns:xsd="http://www.w3.org/2001/XMLSchema" xmlns:xs="http://www.w3.org/2001/XMLSchema" xmlns:p="http://schemas.microsoft.com/office/2006/metadata/properties" xmlns:ns2="d91234d3-bb07-4ec6-ad36-de598117fd5b" xmlns:ns3="b4107157-99bc-47b9-839c-5ea7cfcf1352" targetNamespace="http://schemas.microsoft.com/office/2006/metadata/properties" ma:root="true" ma:fieldsID="711596bf4d711f8481614f583846ca16" ns2:_="" ns3:_="">
    <xsd:import namespace="d91234d3-bb07-4ec6-ad36-de598117fd5b"/>
    <xsd:import namespace="b4107157-99bc-47b9-839c-5ea7cfcf13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1234d3-bb07-4ec6-ad36-de598117fd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4d4a4384-8771-4db4-a8b8-df0fba6cdf4c"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7157-99bc-47b9-839c-5ea7cfcf1352"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8d4f5fa6-b39c-4d7c-82c4-9e1eae71f86b}" ma:internalName="TaxCatchAll" ma:showField="CatchAllData" ma:web="b4107157-99bc-47b9-839c-5ea7cfcf13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4107157-99bc-47b9-839c-5ea7cfcf1352" xsi:nil="true"/>
    <lcf76f155ced4ddcb4097134ff3c332f xmlns="d91234d3-bb07-4ec6-ad36-de598117fd5b">
      <Terms xmlns="http://schemas.microsoft.com/office/infopath/2007/PartnerControls"/>
    </lcf76f155ced4ddcb4097134ff3c332f>
    <SharedWithUsers xmlns="b4107157-99bc-47b9-839c-5ea7cfcf1352">
      <UserInfo>
        <DisplayName>Net Zero Industries Mission Members</DisplayName>
        <AccountId>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4685E6-7386-4831-AF54-FA7592E1ACC3}"/>
</file>

<file path=customXml/itemProps2.xml><?xml version="1.0" encoding="utf-8"?>
<ds:datastoreItem xmlns:ds="http://schemas.openxmlformats.org/officeDocument/2006/customXml" ds:itemID="{1A454755-6C85-4316-970A-E3672397BEEC}">
  <ds:schemaRefs>
    <ds:schemaRef ds:uri="http://purl.org/dc/terms/"/>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b4107157-99bc-47b9-839c-5ea7cfcf1352"/>
    <ds:schemaRef ds:uri="d91234d3-bb07-4ec6-ad36-de598117fd5b"/>
    <ds:schemaRef ds:uri="http://www.w3.org/XML/1998/namespace"/>
    <ds:schemaRef ds:uri="http://purl.org/dc/dcmitype/"/>
  </ds:schemaRefs>
</ds:datastoreItem>
</file>

<file path=customXml/itemProps3.xml><?xml version="1.0" encoding="utf-8"?>
<ds:datastoreItem xmlns:ds="http://schemas.openxmlformats.org/officeDocument/2006/customXml" ds:itemID="{723C66A3-31FB-467F-B3B6-F3C68D3296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1016</Words>
  <Application>Microsoft Office PowerPoint</Application>
  <PresentationFormat>Breitbild</PresentationFormat>
  <Paragraphs>56</Paragraphs>
  <Slides>13</Slides>
  <Notes>0</Notes>
  <HiddenSlides>0</HiddenSlides>
  <MMClips>0</MMClips>
  <ScaleCrop>false</ScaleCrop>
  <HeadingPairs>
    <vt:vector size="6" baseType="variant">
      <vt:variant>
        <vt:lpstr>Verwendete Schriftarten</vt:lpstr>
      </vt:variant>
      <vt:variant>
        <vt:i4>12</vt:i4>
      </vt:variant>
      <vt:variant>
        <vt:lpstr>Design</vt:lpstr>
      </vt:variant>
      <vt:variant>
        <vt:i4>6</vt:i4>
      </vt:variant>
      <vt:variant>
        <vt:lpstr>Folientitel</vt:lpstr>
      </vt:variant>
      <vt:variant>
        <vt:i4>13</vt:i4>
      </vt:variant>
    </vt:vector>
  </HeadingPairs>
  <TitlesOfParts>
    <vt:vector size="31" baseType="lpstr">
      <vt:lpstr>Calibri</vt:lpstr>
      <vt:lpstr>-apple-system</vt:lpstr>
      <vt:lpstr>Poppins SemiBold</vt:lpstr>
      <vt:lpstr>Wingdings</vt:lpstr>
      <vt:lpstr>Courier New</vt:lpstr>
      <vt:lpstr>Arial</vt:lpstr>
      <vt:lpstr>Calibri Light</vt:lpstr>
      <vt:lpstr>Arial Black</vt:lpstr>
      <vt:lpstr>Poppins Light</vt:lpstr>
      <vt:lpstr>Poppins</vt:lpstr>
      <vt:lpstr>Poppins Medium</vt:lpstr>
      <vt:lpstr>Lato</vt:lpstr>
      <vt:lpstr>Covers</vt:lpstr>
      <vt:lpstr>Dividers</vt:lpstr>
      <vt:lpstr>Internal Slides</vt:lpstr>
      <vt:lpstr>1_Internal Slides</vt:lpstr>
      <vt:lpstr>2_Internal Slides</vt:lpstr>
      <vt:lpstr>1_Covers</vt:lpstr>
      <vt:lpstr>Communication Kit </vt:lpstr>
      <vt:lpstr>CONTENT SUMMARY</vt:lpstr>
      <vt:lpstr>About the Net-Zero Industries Mission</vt:lpstr>
      <vt:lpstr>About Mission Innovation</vt:lpstr>
      <vt:lpstr>PowerPoint-Präsentation</vt:lpstr>
      <vt:lpstr>Net-Zero Industries Award 2024</vt:lpstr>
      <vt:lpstr>Award banner 1</vt:lpstr>
      <vt:lpstr>Award banner 2</vt:lpstr>
      <vt:lpstr>Amplifying NIM's activities on Social Media</vt:lpstr>
      <vt:lpstr>Suggested Copy for Posts </vt:lpstr>
      <vt:lpstr>Hashtags &amp; Tags</vt:lpstr>
      <vt:lpstr>Suggested Copy for Newsletter </vt:lpstr>
      <vt:lpstr>Contact Net-Zero Industries Mission,  Thomas Natiesta  T +43 50550-6041 Netzeroindustriesaward@ait.ac.at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JRT – case studies</dc:title>
  <dc:creator>Jenny Briggs</dc:creator>
  <cp:lastModifiedBy>Haider Catrin</cp:lastModifiedBy>
  <cp:revision>8</cp:revision>
  <dcterms:created xsi:type="dcterms:W3CDTF">2021-04-20T12:22:33Z</dcterms:created>
  <dcterms:modified xsi:type="dcterms:W3CDTF">2024-06-18T13:21:26Z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0x010100B7DFDBB402DDC44E9C38F2654308337E</vt:lpwstr>
  </property>
  <property fmtid="{D5CDD505-2E9C-101B-9397-08002B2CF9AE}" pid="3" name="_dlc_DocIdItemGuid">
    <vt:lpwstr>f41d7be9-cc23-4e6c-8aac-d96cb69bf995</vt:lpwstr>
  </property>
  <property fmtid="{D5CDD505-2E9C-101B-9397-08002B2CF9AE}" pid="4" name="Business Unit">
    <vt:lpwstr>1;#BEIS:Energy, Transformation and Clean Growth:Science and Innovation for Climate and Energy:SICE - Engineers and Research|ce9d1a3c-0bb5-426c-b952-e99133421717</vt:lpwstr>
  </property>
  <property fmtid="{D5CDD505-2E9C-101B-9397-08002B2CF9AE}" pid="5" name="MSIP_Label_ba62f585-b40f-4ab9-bafe-39150f03d124_Enabled">
    <vt:lpwstr>true</vt:lpwstr>
  </property>
  <property fmtid="{D5CDD505-2E9C-101B-9397-08002B2CF9AE}" pid="6" name="MSIP_Label_ba62f585-b40f-4ab9-bafe-39150f03d124_SiteId">
    <vt:lpwstr>cbac7005-02c1-43eb-b497-e6492d1b2dd8</vt:lpwstr>
  </property>
  <property fmtid="{D5CDD505-2E9C-101B-9397-08002B2CF9AE}" pid="7" name="MSIP_Label_ba62f585-b40f-4ab9-bafe-39150f03d124_Method">
    <vt:lpwstr>Privileged</vt:lpwstr>
  </property>
  <property fmtid="{D5CDD505-2E9C-101B-9397-08002B2CF9AE}" pid="8" name="MSIP_Label_ba62f585-b40f-4ab9-bafe-39150f03d124_Name">
    <vt:lpwstr>OFFICIAL</vt:lpwstr>
  </property>
  <property fmtid="{D5CDD505-2E9C-101B-9397-08002B2CF9AE}" pid="9" name="MSIP_Label_ba62f585-b40f-4ab9-bafe-39150f03d124_ActionId">
    <vt:lpwstr>83859bf6-75da-4175-90b0-6331c579b797</vt:lpwstr>
  </property>
  <property fmtid="{D5CDD505-2E9C-101B-9397-08002B2CF9AE}" pid="10" name="MSIP_Label_ba62f585-b40f-4ab9-bafe-39150f03d124_ContentBits">
    <vt:lpwstr>0</vt:lpwstr>
  </property>
  <property fmtid="{D5CDD505-2E9C-101B-9397-08002B2CF9AE}" pid="11" name="MSIP_Label_ba62f585-b40f-4ab9-bafe-39150f03d124_SetDate">
    <vt:lpwstr>2021-11-30T14:47:08Z</vt:lpwstr>
  </property>
  <property fmtid="{D5CDD505-2E9C-101B-9397-08002B2CF9AE}" pid="12" name="MediaServiceImageTags">
    <vt:lpwstr/>
  </property>
</Properties>
</file>